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4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5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6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7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8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9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10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13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14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15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16.xml" ContentType="application/vnd.openxmlformats-officedocument.presentationml.notesSlid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17.xml" ContentType="application/vnd.openxmlformats-officedocument.presentationml.notesSlid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18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19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20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21.xml" ContentType="application/vnd.openxmlformats-officedocument.presentationml.notesSlid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notesSlides/notesSlide24.xml" ContentType="application/vnd.openxmlformats-officedocument.presentationml.notesSlide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notesSlides/notesSlide25.xml" ContentType="application/vnd.openxmlformats-officedocument.presentationml.notesSlide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notesSlides/notesSlide26.xml" ContentType="application/vnd.openxmlformats-officedocument.presentationml.notesSlide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notesSlides/notesSlide27.xml" ContentType="application/vnd.openxmlformats-officedocument.presentationml.notesSlide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notesSlides/notesSlide28.xml" ContentType="application/vnd.openxmlformats-officedocument.presentationml.notesSlide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notesSlides/notesSlide29.xml" ContentType="application/vnd.openxmlformats-officedocument.presentationml.notesSlide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notesSlides/notesSlide30.xml" ContentType="application/vnd.openxmlformats-officedocument.presentationml.notesSlide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notesSlides/notesSlide31.xml" ContentType="application/vnd.openxmlformats-officedocument.presentationml.notesSlide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notesSlides/notesSlide32.xml" ContentType="application/vnd.openxmlformats-officedocument.presentationml.notesSlide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notesSlides/notesSlide35.xml" ContentType="application/vnd.openxmlformats-officedocument.presentationml.notesSlide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notesSlides/notesSlide36.xml" ContentType="application/vnd.openxmlformats-officedocument.presentationml.notesSlide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notesSlides/notesSlide37.xml" ContentType="application/vnd.openxmlformats-officedocument.presentationml.notesSlide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notesSlides/notesSlide38.xml" ContentType="application/vnd.openxmlformats-officedocument.presentationml.notesSlide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notesSlides/notesSlide39.xml" ContentType="application/vnd.openxmlformats-officedocument.presentationml.notesSlide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notesSlides/notesSlide40.xml" ContentType="application/vnd.openxmlformats-officedocument.presentationml.notesSlide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notesSlides/notesSlide41.xml" ContentType="application/vnd.openxmlformats-officedocument.presentationml.notesSlide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notesSlides/notesSlide42.xml" ContentType="application/vnd.openxmlformats-officedocument.presentationml.notesSlide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notesSlides/notesSlide43.xml" ContentType="application/vnd.openxmlformats-officedocument.presentationml.notesSlide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notesSlides/notesSlide46.xml" ContentType="application/vnd.openxmlformats-officedocument.presentationml.notesSlide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notesSlides/notesSlide47.xml" ContentType="application/vnd.openxmlformats-officedocument.presentationml.notesSlide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notesSlides/notesSlide48.xml" ContentType="application/vnd.openxmlformats-officedocument.presentationml.notesSlide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notesSlides/notesSlide49.xml" ContentType="application/vnd.openxmlformats-officedocument.presentationml.notesSlide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notesSlides/notesSlide50.xml" ContentType="application/vnd.openxmlformats-officedocument.presentationml.notesSlide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notesSlides/notesSlide51.xml" ContentType="application/vnd.openxmlformats-officedocument.presentationml.notesSlide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notesSlides/notesSlide52.xml" ContentType="application/vnd.openxmlformats-officedocument.presentationml.notesSlide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notesSlides/notesSlide53.xml" ContentType="application/vnd.openxmlformats-officedocument.presentationml.notesSlide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notesSlides/notesSlide54.xml" ContentType="application/vnd.openxmlformats-officedocument.presentationml.notesSlide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notesSlides/notesSlide57.xml" ContentType="application/vnd.openxmlformats-officedocument.presentationml.notesSlide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notesSlides/notesSlide58.xml" ContentType="application/vnd.openxmlformats-officedocument.presentationml.notesSlide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notesSlides/notesSlide59.xml" ContentType="application/vnd.openxmlformats-officedocument.presentationml.notesSlide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notesSlides/notesSlide60.xml" ContentType="application/vnd.openxmlformats-officedocument.presentationml.notesSlide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notesSlides/notesSlide61.xml" ContentType="application/vnd.openxmlformats-officedocument.presentationml.notesSlide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notesSlides/notesSlide62.xml" ContentType="application/vnd.openxmlformats-officedocument.presentationml.notesSlide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notesSlides/notesSlide63.xml" ContentType="application/vnd.openxmlformats-officedocument.presentationml.notesSlide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notesSlides/notesSlide64.xml" ContentType="application/vnd.openxmlformats-officedocument.presentationml.notesSlide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notesSlides/notesSlide65.xml" ContentType="application/vnd.openxmlformats-officedocument.presentationml.notesSlide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notesSlides/notesSlide68.xml" ContentType="application/vnd.openxmlformats-officedocument.presentationml.notesSlide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notesSlides/notesSlide69.xml" ContentType="application/vnd.openxmlformats-officedocument.presentationml.notesSlide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notesSlides/notesSlide70.xml" ContentType="application/vnd.openxmlformats-officedocument.presentationml.notesSlide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notesSlides/notesSlide71.xml" ContentType="application/vnd.openxmlformats-officedocument.presentationml.notesSlide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notesSlides/notesSlide72.xml" ContentType="application/vnd.openxmlformats-officedocument.presentationml.notesSlide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notesSlides/notesSlide73.xml" ContentType="application/vnd.openxmlformats-officedocument.presentationml.notesSlide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notesSlides/notesSlide74.xml" ContentType="application/vnd.openxmlformats-officedocument.presentationml.notesSlide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notesSlides/notesSlide75.xml" ContentType="application/vnd.openxmlformats-officedocument.presentationml.notesSlide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notesSlides/notesSlide76.xml" ContentType="application/vnd.openxmlformats-officedocument.presentationml.notesSlide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notesSlides/notesSlide79.xml" ContentType="application/vnd.openxmlformats-officedocument.presentationml.notesSlide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notesSlides/notesSlide80.xml" ContentType="application/vnd.openxmlformats-officedocument.presentationml.notesSlide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notesSlides/notesSlide81.xml" ContentType="application/vnd.openxmlformats-officedocument.presentationml.notesSlide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notesSlides/notesSlide82.xml" ContentType="application/vnd.openxmlformats-officedocument.presentationml.notesSlide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notesSlides/notesSlide83.xml" ContentType="application/vnd.openxmlformats-officedocument.presentationml.notesSlide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notesSlides/notesSlide84.xml" ContentType="application/vnd.openxmlformats-officedocument.presentationml.notesSlide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notesSlides/notesSlide85.xml" ContentType="application/vnd.openxmlformats-officedocument.presentationml.notesSlide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notesSlides/notesSlide86.xml" ContentType="application/vnd.openxmlformats-officedocument.presentationml.notesSlide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notesSlides/notesSlide87.xml" ContentType="application/vnd.openxmlformats-officedocument.presentationml.notesSlide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notesSlides/notesSlide90.xml" ContentType="application/vnd.openxmlformats-officedocument.presentationml.notesSlide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notesSlides/notesSlide91.xml" ContentType="application/vnd.openxmlformats-officedocument.presentationml.notesSlide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notesSlides/notesSlide92.xml" ContentType="application/vnd.openxmlformats-officedocument.presentationml.notesSlide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notesSlides/notesSlide93.xml" ContentType="application/vnd.openxmlformats-officedocument.presentationml.notesSlide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notesSlides/notesSlide94.xml" ContentType="application/vnd.openxmlformats-officedocument.presentationml.notesSlide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notesSlides/notesSlide95.xml" ContentType="application/vnd.openxmlformats-officedocument.presentationml.notesSlide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notesSlides/notesSlide96.xml" ContentType="application/vnd.openxmlformats-officedocument.presentationml.notesSlide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notesSlides/notesSlide97.xml" ContentType="application/vnd.openxmlformats-officedocument.presentationml.notesSlide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notesSlides/notesSlide98.xml" ContentType="application/vnd.openxmlformats-officedocument.presentationml.notesSlide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notesSlides/notesSlide101.xml" ContentType="application/vnd.openxmlformats-officedocument.presentationml.notesSlide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notesSlides/notesSlide102.xml" ContentType="application/vnd.openxmlformats-officedocument.presentationml.notesSlide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notesSlides/notesSlide103.xml" ContentType="application/vnd.openxmlformats-officedocument.presentationml.notesSlide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notesSlides/notesSlide104.xml" ContentType="application/vnd.openxmlformats-officedocument.presentationml.notesSlide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notesSlides/notesSlide105.xml" ContentType="application/vnd.openxmlformats-officedocument.presentationml.notesSlide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notesSlides/notesSlide106.xml" ContentType="application/vnd.openxmlformats-officedocument.presentationml.notesSlide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notesSlides/notesSlide107.xml" ContentType="application/vnd.openxmlformats-officedocument.presentationml.notesSlide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notesSlides/notesSlide108.xml" ContentType="application/vnd.openxmlformats-officedocument.presentationml.notesSlide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notesSlides/notesSlide109.xml" ContentType="application/vnd.openxmlformats-officedocument.presentationml.notesSlide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notesSlides/notesSlide112.xml" ContentType="application/vnd.openxmlformats-officedocument.presentationml.notesSlide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notesSlides/notesSlide113.xml" ContentType="application/vnd.openxmlformats-officedocument.presentationml.notesSlide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notesSlides/notesSlide114.xml" ContentType="application/vnd.openxmlformats-officedocument.presentationml.notesSlide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notesSlides/notesSlide115.xml" ContentType="application/vnd.openxmlformats-officedocument.presentationml.notesSlide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notesSlides/notesSlide116.xml" ContentType="application/vnd.openxmlformats-officedocument.presentationml.notesSlide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notesSlides/notesSlide117.xml" ContentType="application/vnd.openxmlformats-officedocument.presentationml.notesSlide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notesSlides/notesSlide118.xml" ContentType="application/vnd.openxmlformats-officedocument.presentationml.notesSlide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notesSlides/notesSlide119.xml" ContentType="application/vnd.openxmlformats-officedocument.presentationml.notesSlide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notesSlides/notesSlide120.xml" ContentType="application/vnd.openxmlformats-officedocument.presentationml.notesSlide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notesSlides/notesSlide123.xml" ContentType="application/vnd.openxmlformats-officedocument.presentationml.notesSlide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notesSlides/notesSlide124.xml" ContentType="application/vnd.openxmlformats-officedocument.presentationml.notesSlide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notesSlides/notesSlide125.xml" ContentType="application/vnd.openxmlformats-officedocument.presentationml.notesSlide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notesSlides/notesSlide126.xml" ContentType="application/vnd.openxmlformats-officedocument.presentationml.notesSlide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notesSlides/notesSlide127.xml" ContentType="application/vnd.openxmlformats-officedocument.presentationml.notesSlide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notesSlides/notesSlide128.xml" ContentType="application/vnd.openxmlformats-officedocument.presentationml.notesSlide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notesSlides/notesSlide129.xml" ContentType="application/vnd.openxmlformats-officedocument.presentationml.notesSlide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notesSlides/notesSlide130.xml" ContentType="application/vnd.openxmlformats-officedocument.presentationml.notesSlide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notesSlides/notesSlide131.xml" ContentType="application/vnd.openxmlformats-officedocument.presentationml.notesSlide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notesSlides/notesSlide134.xml" ContentType="application/vnd.openxmlformats-officedocument.presentationml.notesSlide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notesSlides/notesSlide135.xml" ContentType="application/vnd.openxmlformats-officedocument.presentationml.notesSlide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notesSlides/notesSlide136.xml" ContentType="application/vnd.openxmlformats-officedocument.presentationml.notesSlide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notesSlides/notesSlide137.xml" ContentType="application/vnd.openxmlformats-officedocument.presentationml.notesSlide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notesSlides/notesSlide138.xml" ContentType="application/vnd.openxmlformats-officedocument.presentationml.notesSlide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notesSlides/notesSlide139.xml" ContentType="application/vnd.openxmlformats-officedocument.presentationml.notesSlide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notesSlides/notesSlide140.xml" ContentType="application/vnd.openxmlformats-officedocument.presentationml.notesSlide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notesSlides/notesSlide141.xml" ContentType="application/vnd.openxmlformats-officedocument.presentationml.notesSlide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notesSlides/notesSlide142.xml" ContentType="application/vnd.openxmlformats-officedocument.presentationml.notesSlide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notesSlides/notesSlide145.xml" ContentType="application/vnd.openxmlformats-officedocument.presentationml.notesSlide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notesSlides/notesSlide146.xml" ContentType="application/vnd.openxmlformats-officedocument.presentationml.notesSlide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notesSlides/notesSlide147.xml" ContentType="application/vnd.openxmlformats-officedocument.presentationml.notesSlide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notesSlides/notesSlide148.xml" ContentType="application/vnd.openxmlformats-officedocument.presentationml.notesSlide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notesSlides/notesSlide149.xml" ContentType="application/vnd.openxmlformats-officedocument.presentationml.notesSlide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notesSlides/notesSlide150.xml" ContentType="application/vnd.openxmlformats-officedocument.presentationml.notesSlide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notesSlides/notesSlide151.xml" ContentType="application/vnd.openxmlformats-officedocument.presentationml.notesSlide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notesSlides/notesSlide152.xml" ContentType="application/vnd.openxmlformats-officedocument.presentationml.notesSlide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notesSlides/notesSlide153.xml" ContentType="application/vnd.openxmlformats-officedocument.presentationml.notesSlide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notesSlides/notesSlide156.xml" ContentType="application/vnd.openxmlformats-officedocument.presentationml.notesSlide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notesSlides/notesSlide157.xml" ContentType="application/vnd.openxmlformats-officedocument.presentationml.notesSlide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notesSlides/notesSlide158.xml" ContentType="application/vnd.openxmlformats-officedocument.presentationml.notesSlide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notesSlides/notesSlide159.xml" ContentType="application/vnd.openxmlformats-officedocument.presentationml.notesSlide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notesSlides/notesSlide160.xml" ContentType="application/vnd.openxmlformats-officedocument.presentationml.notesSlide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notesSlides/notesSlide161.xml" ContentType="application/vnd.openxmlformats-officedocument.presentationml.notesSlide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notesSlides/notesSlide162.xml" ContentType="application/vnd.openxmlformats-officedocument.presentationml.notesSlide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notesSlides/notesSlide163.xml" ContentType="application/vnd.openxmlformats-officedocument.presentationml.notesSlide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0.xml" ContentType="application/vnd.openxmlformats-officedocument.presentationml.tags+xml"/>
  <Override PartName="/ppt/notesSlides/notesSlide164.xml" ContentType="application/vnd.openxmlformats-officedocument.presentationml.notesSlide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notesSlides/notesSlide167.xml" ContentType="application/vnd.openxmlformats-officedocument.presentationml.notesSlide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notesSlides/notesSlide168.xml" ContentType="application/vnd.openxmlformats-officedocument.presentationml.notesSlide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notesSlides/notesSlide169.xml" ContentType="application/vnd.openxmlformats-officedocument.presentationml.notesSlide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0.xml" ContentType="application/vnd.openxmlformats-officedocument.presentationml.tags+xml"/>
  <Override PartName="/ppt/notesSlides/notesSlide170.xml" ContentType="application/vnd.openxmlformats-officedocument.presentationml.notesSlide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notesSlides/notesSlide171.xml" ContentType="application/vnd.openxmlformats-officedocument.presentationml.notesSlide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notesSlides/notesSlide172.xml" ContentType="application/vnd.openxmlformats-officedocument.presentationml.notesSlide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notesSlides/notesSlide173.xml" ContentType="application/vnd.openxmlformats-officedocument.presentationml.notesSlide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notesSlides/notesSlide174.xml" ContentType="application/vnd.openxmlformats-officedocument.presentationml.notesSlide+xml"/>
  <Override PartName="/ppt/tags/tag98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notesSlides/notesSlide175.xml" ContentType="application/vnd.openxmlformats-officedocument.presentationml.notesSlide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notesSlides/notesSlide178.xml" ContentType="application/vnd.openxmlformats-officedocument.presentationml.notesSlide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notesSlides/notesSlide179.xml" ContentType="application/vnd.openxmlformats-officedocument.presentationml.notesSlide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notesSlides/notesSlide180.xml" ContentType="application/vnd.openxmlformats-officedocument.presentationml.notesSlide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notesSlides/notesSlide181.xml" ContentType="application/vnd.openxmlformats-officedocument.presentationml.notesSlide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notesSlides/notesSlide182.xml" ContentType="application/vnd.openxmlformats-officedocument.presentationml.notesSlide+xml"/>
  <Override PartName="/ppt/tags/tag1039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notesSlides/notesSlide183.xml" ContentType="application/vnd.openxmlformats-officedocument.presentationml.notesSlide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notesSlides/notesSlide184.xml" ContentType="application/vnd.openxmlformats-officedocument.presentationml.notesSlide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notesSlides/notesSlide185.xml" ContentType="application/vnd.openxmlformats-officedocument.presentationml.notesSlide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notesSlides/notesSlide186.xml" ContentType="application/vnd.openxmlformats-officedocument.presentationml.notesSlide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notesSlides/notesSlide189.xml" ContentType="application/vnd.openxmlformats-officedocument.presentationml.notesSlide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notesSlides/notesSlide190.xml" ContentType="application/vnd.openxmlformats-officedocument.presentationml.notesSlide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notesSlides/notesSlide191.xml" ContentType="application/vnd.openxmlformats-officedocument.presentationml.notesSlide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notesSlides/notesSlide192.xml" ContentType="application/vnd.openxmlformats-officedocument.presentationml.notesSlide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notesSlides/notesSlide193.xml" ContentType="application/vnd.openxmlformats-officedocument.presentationml.notesSlide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notesSlides/notesSlide194.xml" ContentType="application/vnd.openxmlformats-officedocument.presentationml.notesSlide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0.xml" ContentType="application/vnd.openxmlformats-officedocument.presentationml.tags+xml"/>
  <Override PartName="/ppt/notesSlides/notesSlide195.xml" ContentType="application/vnd.openxmlformats-officedocument.presentationml.notesSlide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notesSlides/notesSlide196.xml" ContentType="application/vnd.openxmlformats-officedocument.presentationml.notesSlide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notesSlides/notesSlide197.xml" ContentType="application/vnd.openxmlformats-officedocument.presentationml.notesSlide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notesSlides/notesSlide19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0"/>
  </p:notesMasterIdLst>
  <p:sldIdLst>
    <p:sldId id="256" r:id="rId2"/>
    <p:sldId id="261" r:id="rId3"/>
    <p:sldId id="265" r:id="rId4"/>
    <p:sldId id="269" r:id="rId5"/>
    <p:sldId id="259" r:id="rId6"/>
    <p:sldId id="264" r:id="rId7"/>
    <p:sldId id="262" r:id="rId8"/>
    <p:sldId id="258" r:id="rId9"/>
    <p:sldId id="274" r:id="rId10"/>
    <p:sldId id="276" r:id="rId11"/>
    <p:sldId id="270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310" r:id="rId46"/>
    <p:sldId id="311" r:id="rId47"/>
    <p:sldId id="312" r:id="rId48"/>
    <p:sldId id="313" r:id="rId49"/>
    <p:sldId id="314" r:id="rId50"/>
    <p:sldId id="315" r:id="rId51"/>
    <p:sldId id="316" r:id="rId52"/>
    <p:sldId id="317" r:id="rId53"/>
    <p:sldId id="318" r:id="rId54"/>
    <p:sldId id="319" r:id="rId55"/>
    <p:sldId id="320" r:id="rId56"/>
    <p:sldId id="321" r:id="rId57"/>
    <p:sldId id="322" r:id="rId58"/>
    <p:sldId id="323" r:id="rId59"/>
    <p:sldId id="324" r:id="rId60"/>
    <p:sldId id="325" r:id="rId61"/>
    <p:sldId id="326" r:id="rId62"/>
    <p:sldId id="327" r:id="rId63"/>
    <p:sldId id="328" r:id="rId64"/>
    <p:sldId id="329" r:id="rId65"/>
    <p:sldId id="330" r:id="rId66"/>
    <p:sldId id="331" r:id="rId67"/>
    <p:sldId id="332" r:id="rId68"/>
    <p:sldId id="333" r:id="rId69"/>
    <p:sldId id="334" r:id="rId70"/>
    <p:sldId id="335" r:id="rId71"/>
    <p:sldId id="336" r:id="rId72"/>
    <p:sldId id="337" r:id="rId73"/>
    <p:sldId id="338" r:id="rId74"/>
    <p:sldId id="339" r:id="rId75"/>
    <p:sldId id="340" r:id="rId76"/>
    <p:sldId id="341" r:id="rId77"/>
    <p:sldId id="342" r:id="rId78"/>
    <p:sldId id="343" r:id="rId79"/>
    <p:sldId id="344" r:id="rId80"/>
    <p:sldId id="345" r:id="rId81"/>
    <p:sldId id="346" r:id="rId82"/>
    <p:sldId id="347" r:id="rId83"/>
    <p:sldId id="348" r:id="rId84"/>
    <p:sldId id="349" r:id="rId85"/>
    <p:sldId id="350" r:id="rId86"/>
    <p:sldId id="351" r:id="rId87"/>
    <p:sldId id="352" r:id="rId88"/>
    <p:sldId id="353" r:id="rId89"/>
    <p:sldId id="354" r:id="rId90"/>
    <p:sldId id="355" r:id="rId91"/>
    <p:sldId id="356" r:id="rId92"/>
    <p:sldId id="357" r:id="rId93"/>
    <p:sldId id="358" r:id="rId94"/>
    <p:sldId id="359" r:id="rId95"/>
    <p:sldId id="360" r:id="rId96"/>
    <p:sldId id="361" r:id="rId97"/>
    <p:sldId id="362" r:id="rId98"/>
    <p:sldId id="363" r:id="rId99"/>
    <p:sldId id="364" r:id="rId100"/>
    <p:sldId id="365" r:id="rId101"/>
    <p:sldId id="366" r:id="rId102"/>
    <p:sldId id="367" r:id="rId103"/>
    <p:sldId id="368" r:id="rId104"/>
    <p:sldId id="369" r:id="rId105"/>
    <p:sldId id="370" r:id="rId106"/>
    <p:sldId id="371" r:id="rId107"/>
    <p:sldId id="372" r:id="rId108"/>
    <p:sldId id="373" r:id="rId109"/>
    <p:sldId id="374" r:id="rId110"/>
    <p:sldId id="375" r:id="rId111"/>
    <p:sldId id="376" r:id="rId112"/>
    <p:sldId id="377" r:id="rId113"/>
    <p:sldId id="378" r:id="rId114"/>
    <p:sldId id="379" r:id="rId115"/>
    <p:sldId id="380" r:id="rId116"/>
    <p:sldId id="381" r:id="rId117"/>
    <p:sldId id="382" r:id="rId118"/>
    <p:sldId id="383" r:id="rId119"/>
    <p:sldId id="384" r:id="rId120"/>
    <p:sldId id="385" r:id="rId121"/>
    <p:sldId id="386" r:id="rId122"/>
    <p:sldId id="387" r:id="rId123"/>
    <p:sldId id="388" r:id="rId124"/>
    <p:sldId id="389" r:id="rId125"/>
    <p:sldId id="390" r:id="rId126"/>
    <p:sldId id="391" r:id="rId127"/>
    <p:sldId id="392" r:id="rId128"/>
    <p:sldId id="393" r:id="rId129"/>
    <p:sldId id="394" r:id="rId130"/>
    <p:sldId id="395" r:id="rId131"/>
    <p:sldId id="396" r:id="rId132"/>
    <p:sldId id="397" r:id="rId133"/>
    <p:sldId id="398" r:id="rId134"/>
    <p:sldId id="399" r:id="rId135"/>
    <p:sldId id="400" r:id="rId136"/>
    <p:sldId id="401" r:id="rId137"/>
    <p:sldId id="402" r:id="rId138"/>
    <p:sldId id="403" r:id="rId139"/>
    <p:sldId id="404" r:id="rId140"/>
    <p:sldId id="405" r:id="rId141"/>
    <p:sldId id="406" r:id="rId142"/>
    <p:sldId id="407" r:id="rId143"/>
    <p:sldId id="408" r:id="rId144"/>
    <p:sldId id="409" r:id="rId145"/>
    <p:sldId id="410" r:id="rId146"/>
    <p:sldId id="411" r:id="rId147"/>
    <p:sldId id="412" r:id="rId148"/>
    <p:sldId id="413" r:id="rId149"/>
    <p:sldId id="414" r:id="rId150"/>
    <p:sldId id="415" r:id="rId151"/>
    <p:sldId id="416" r:id="rId152"/>
    <p:sldId id="417" r:id="rId153"/>
    <p:sldId id="418" r:id="rId154"/>
    <p:sldId id="419" r:id="rId155"/>
    <p:sldId id="420" r:id="rId156"/>
    <p:sldId id="421" r:id="rId157"/>
    <p:sldId id="422" r:id="rId158"/>
    <p:sldId id="423" r:id="rId159"/>
    <p:sldId id="424" r:id="rId160"/>
    <p:sldId id="425" r:id="rId161"/>
    <p:sldId id="426" r:id="rId162"/>
    <p:sldId id="427" r:id="rId163"/>
    <p:sldId id="428" r:id="rId164"/>
    <p:sldId id="429" r:id="rId165"/>
    <p:sldId id="430" r:id="rId166"/>
    <p:sldId id="431" r:id="rId167"/>
    <p:sldId id="432" r:id="rId168"/>
    <p:sldId id="433" r:id="rId169"/>
    <p:sldId id="434" r:id="rId170"/>
    <p:sldId id="435" r:id="rId171"/>
    <p:sldId id="436" r:id="rId172"/>
    <p:sldId id="437" r:id="rId173"/>
    <p:sldId id="438" r:id="rId174"/>
    <p:sldId id="439" r:id="rId175"/>
    <p:sldId id="440" r:id="rId176"/>
    <p:sldId id="441" r:id="rId177"/>
    <p:sldId id="442" r:id="rId178"/>
    <p:sldId id="443" r:id="rId179"/>
    <p:sldId id="444" r:id="rId180"/>
    <p:sldId id="445" r:id="rId181"/>
    <p:sldId id="446" r:id="rId182"/>
    <p:sldId id="447" r:id="rId183"/>
    <p:sldId id="448" r:id="rId184"/>
    <p:sldId id="449" r:id="rId185"/>
    <p:sldId id="450" r:id="rId186"/>
    <p:sldId id="451" r:id="rId187"/>
    <p:sldId id="452" r:id="rId188"/>
    <p:sldId id="453" r:id="rId189"/>
    <p:sldId id="454" r:id="rId190"/>
    <p:sldId id="455" r:id="rId191"/>
    <p:sldId id="456" r:id="rId192"/>
    <p:sldId id="457" r:id="rId193"/>
    <p:sldId id="458" r:id="rId194"/>
    <p:sldId id="459" r:id="rId195"/>
    <p:sldId id="460" r:id="rId196"/>
    <p:sldId id="461" r:id="rId197"/>
    <p:sldId id="462" r:id="rId198"/>
    <p:sldId id="463" r:id="rId199"/>
  </p:sldIdLst>
  <p:sldSz cx="12192000" cy="6858000"/>
  <p:notesSz cx="6858000" cy="9144000"/>
  <p:custDataLst>
    <p:tags r:id="rId20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E5F4"/>
    <a:srgbClr val="3665C1"/>
    <a:srgbClr val="699C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16" autoAdjust="0"/>
    <p:restoredTop sz="94660"/>
  </p:normalViewPr>
  <p:slideViewPr>
    <p:cSldViewPr snapToGrid="0" showGuides="1">
      <p:cViewPr>
        <p:scale>
          <a:sx n="59" d="100"/>
          <a:sy n="59" d="100"/>
        </p:scale>
        <p:origin x="-420" y="-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1" Type="http://schemas.openxmlformats.org/officeDocument/2006/relationships/tags" Target="tags/tag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204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4ECC5-B720-4D77-8575-A7303A5DBECC}" type="datetimeFigureOut">
              <a:rPr lang="zh-CN" altLang="en-US" smtClean="0"/>
              <a:t>2017/6/27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ED93ED-35B3-42B0-A07D-B58B189145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304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974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29076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100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974164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101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086336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102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07251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103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280334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104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723510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105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42212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106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859147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C21122A6-95F0-4989-8C92-9ACF05B808C3}" type="slidenum">
              <a:rPr lang="zh-CN" altLang="en-US"/>
              <a:pPr/>
              <a:t>107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296510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108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0180438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109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290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0613545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0613545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974164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086336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07251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280334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723510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422123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859147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C21122A6-95F0-4989-8C92-9ACF05B808C3}" type="slidenum">
              <a:rPr lang="zh-CN" altLang="en-US"/>
              <a:pPr/>
              <a:t>118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296510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0180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974164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290765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0613545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974164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086336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072511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280334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723510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422123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859147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C21122A6-95F0-4989-8C92-9ACF05B808C3}" type="slidenum">
              <a:rPr lang="zh-CN" altLang="en-US"/>
              <a:pPr/>
              <a:t>129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2965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086336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0180438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290765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0613545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974164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086336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072511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280334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723510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422123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8591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072511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C21122A6-95F0-4989-8C92-9ACF05B808C3}" type="slidenum">
              <a:rPr lang="zh-CN" altLang="en-US"/>
              <a:pPr/>
              <a:t>140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296510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0180438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290765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0613545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974164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086336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072511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280334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723510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4221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280334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859147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C21122A6-95F0-4989-8C92-9ACF05B808C3}" type="slidenum">
              <a:rPr lang="zh-CN" altLang="en-US"/>
              <a:pPr/>
              <a:t>151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296510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0180438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290765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0613545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974164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086336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072511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280334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7235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723510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422123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859147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C21122A6-95F0-4989-8C92-9ACF05B808C3}" type="slidenum">
              <a:rPr lang="zh-CN" altLang="en-US"/>
              <a:pPr/>
              <a:t>162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296510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0180438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164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290765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165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0613545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166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974164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167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086336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168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072511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169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2803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422123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170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723510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171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422123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172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859147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C21122A6-95F0-4989-8C92-9ACF05B808C3}" type="slidenum">
              <a:rPr lang="zh-CN" altLang="en-US"/>
              <a:pPr/>
              <a:t>173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296510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174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0180438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175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290765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176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0613545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177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974164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178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086336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179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0725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859147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180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280334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181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723510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182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422123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183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859147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C21122A6-95F0-4989-8C92-9ACF05B808C3}" type="slidenum">
              <a:rPr lang="zh-CN" altLang="en-US"/>
              <a:pPr/>
              <a:t>184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296510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185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0180438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186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290765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187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0613545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188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974164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189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0863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C21122A6-95F0-4989-8C92-9ACF05B808C3}" type="slidenum">
              <a:rPr lang="zh-CN" altLang="en-US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296510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190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072511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191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280334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192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723510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193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422123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194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859147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C21122A6-95F0-4989-8C92-9ACF05B808C3}" type="slidenum">
              <a:rPr lang="zh-CN" altLang="en-US"/>
              <a:pPr/>
              <a:t>195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296510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196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0180438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197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290765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198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0613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0863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01804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2907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06135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9741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0863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0725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2803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7235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4221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859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0725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C21122A6-95F0-4989-8C92-9ACF05B808C3}" type="slidenum">
              <a:rPr lang="zh-CN" altLang="en-US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2965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01804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2907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06135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9741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0863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0725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2803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7235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422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2803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8591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C21122A6-95F0-4989-8C92-9ACF05B808C3}" type="slidenum">
              <a:rPr lang="zh-CN" altLang="en-US"/>
              <a:pPr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2965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01804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2907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06135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97416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08633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07251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2803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723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72351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42212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85914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C21122A6-95F0-4989-8C92-9ACF05B808C3}" type="slidenum">
              <a:rPr lang="zh-CN" altLang="en-US"/>
              <a:pPr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2965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018043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29076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061354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97416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08633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07251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280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42212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72351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42212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85914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C21122A6-95F0-4989-8C92-9ACF05B808C3}" type="slidenum">
              <a:rPr lang="zh-CN" altLang="en-US"/>
              <a:pPr/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29651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64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018043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65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29076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66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061354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67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97416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68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08633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69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072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85914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70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28033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71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72351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72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42212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73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85914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C21122A6-95F0-4989-8C92-9ACF05B808C3}" type="slidenum">
              <a:rPr lang="zh-CN" altLang="en-US"/>
              <a:pPr/>
              <a:t>74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29651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75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018043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76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29076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77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061354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78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97416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79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086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C21122A6-95F0-4989-8C92-9ACF05B808C3}" type="slidenum">
              <a:rPr lang="zh-CN" altLang="en-US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29651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80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07251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81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28033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82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72351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83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42212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84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85914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C21122A6-95F0-4989-8C92-9ACF05B808C3}" type="slidenum">
              <a:rPr lang="zh-CN" altLang="en-US"/>
              <a:pPr/>
              <a:t>85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29651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86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018043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87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29076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88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061354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89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974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018043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90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08633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91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07251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92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28033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93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72351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94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42212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95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85914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C21122A6-95F0-4989-8C92-9ACF05B808C3}" type="slidenum">
              <a:rPr lang="zh-CN" altLang="en-US"/>
              <a:pPr/>
              <a:t>96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29651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97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0180438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98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290765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D93ED-35B3-42B0-A07D-B58B189145F8}" type="slidenum">
              <a:rPr lang="zh-CN" altLang="en-US" smtClean="0"/>
              <a:t>99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0613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351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" y="2"/>
            <a:ext cx="8301567" cy="4456113"/>
          </a:xfrm>
          <a:custGeom>
            <a:avLst/>
            <a:gdLst>
              <a:gd name="connsiteX0" fmla="*/ 0 w 8301567"/>
              <a:gd name="connsiteY0" fmla="*/ 0 h 4456113"/>
              <a:gd name="connsiteX1" fmla="*/ 8301567 w 8301567"/>
              <a:gd name="connsiteY1" fmla="*/ 0 h 4456113"/>
              <a:gd name="connsiteX2" fmla="*/ 8301567 w 8301567"/>
              <a:gd name="connsiteY2" fmla="*/ 4456113 h 4456113"/>
              <a:gd name="connsiteX3" fmla="*/ 0 w 8301567"/>
              <a:gd name="connsiteY3" fmla="*/ 4456113 h 445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01567" h="4456113">
                <a:moveTo>
                  <a:pt x="0" y="0"/>
                </a:moveTo>
                <a:lnTo>
                  <a:pt x="8301567" y="0"/>
                </a:lnTo>
                <a:lnTo>
                  <a:pt x="8301567" y="4456113"/>
                </a:lnTo>
                <a:lnTo>
                  <a:pt x="0" y="4456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8343900" y="2"/>
            <a:ext cx="3848099" cy="4456113"/>
          </a:xfrm>
          <a:custGeom>
            <a:avLst/>
            <a:gdLst>
              <a:gd name="connsiteX0" fmla="*/ 0 w 3848099"/>
              <a:gd name="connsiteY0" fmla="*/ 0 h 4456113"/>
              <a:gd name="connsiteX1" fmla="*/ 3848099 w 3848099"/>
              <a:gd name="connsiteY1" fmla="*/ 0 h 4456113"/>
              <a:gd name="connsiteX2" fmla="*/ 3848099 w 3848099"/>
              <a:gd name="connsiteY2" fmla="*/ 4456113 h 4456113"/>
              <a:gd name="connsiteX3" fmla="*/ 0 w 3848099"/>
              <a:gd name="connsiteY3" fmla="*/ 4456113 h 445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48099" h="4456113">
                <a:moveTo>
                  <a:pt x="0" y="0"/>
                </a:moveTo>
                <a:lnTo>
                  <a:pt x="3848099" y="0"/>
                </a:lnTo>
                <a:lnTo>
                  <a:pt x="3848099" y="4456113"/>
                </a:lnTo>
                <a:lnTo>
                  <a:pt x="0" y="4456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4933951" y="4778377"/>
            <a:ext cx="3251200" cy="1757363"/>
          </a:xfrm>
          <a:custGeom>
            <a:avLst/>
            <a:gdLst>
              <a:gd name="connsiteX0" fmla="*/ 0 w 3251200"/>
              <a:gd name="connsiteY0" fmla="*/ 0 h 1757363"/>
              <a:gd name="connsiteX1" fmla="*/ 3251200 w 3251200"/>
              <a:gd name="connsiteY1" fmla="*/ 0 h 1757363"/>
              <a:gd name="connsiteX2" fmla="*/ 3251200 w 3251200"/>
              <a:gd name="connsiteY2" fmla="*/ 1757363 h 1757363"/>
              <a:gd name="connsiteX3" fmla="*/ 0 w 3251200"/>
              <a:gd name="connsiteY3" fmla="*/ 1757363 h 175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1200" h="1757363">
                <a:moveTo>
                  <a:pt x="0" y="0"/>
                </a:moveTo>
                <a:lnTo>
                  <a:pt x="3251200" y="0"/>
                </a:lnTo>
                <a:lnTo>
                  <a:pt x="3251200" y="1757363"/>
                </a:lnTo>
                <a:lnTo>
                  <a:pt x="0" y="17573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333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8438675" y="246638"/>
            <a:ext cx="2980291" cy="2245334"/>
          </a:xfrm>
          <a:custGeom>
            <a:avLst/>
            <a:gdLst>
              <a:gd name="connsiteX0" fmla="*/ 0 w 2980291"/>
              <a:gd name="connsiteY0" fmla="*/ 0 h 2245334"/>
              <a:gd name="connsiteX1" fmla="*/ 2980291 w 2980291"/>
              <a:gd name="connsiteY1" fmla="*/ 0 h 2245334"/>
              <a:gd name="connsiteX2" fmla="*/ 2980291 w 2980291"/>
              <a:gd name="connsiteY2" fmla="*/ 2245334 h 2245334"/>
              <a:gd name="connsiteX3" fmla="*/ 0 w 2980291"/>
              <a:gd name="connsiteY3" fmla="*/ 2245334 h 22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0291" h="2245334">
                <a:moveTo>
                  <a:pt x="0" y="0"/>
                </a:moveTo>
                <a:lnTo>
                  <a:pt x="2980291" y="0"/>
                </a:lnTo>
                <a:lnTo>
                  <a:pt x="2980291" y="2245334"/>
                </a:lnTo>
                <a:lnTo>
                  <a:pt x="0" y="22453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478094" y="246638"/>
            <a:ext cx="5960581" cy="2245334"/>
          </a:xfrm>
          <a:custGeom>
            <a:avLst/>
            <a:gdLst>
              <a:gd name="connsiteX0" fmla="*/ 0 w 5960581"/>
              <a:gd name="connsiteY0" fmla="*/ 0 h 2245334"/>
              <a:gd name="connsiteX1" fmla="*/ 5960581 w 5960581"/>
              <a:gd name="connsiteY1" fmla="*/ 0 h 2245334"/>
              <a:gd name="connsiteX2" fmla="*/ 5960581 w 5960581"/>
              <a:gd name="connsiteY2" fmla="*/ 2245334 h 2245334"/>
              <a:gd name="connsiteX3" fmla="*/ 0 w 5960581"/>
              <a:gd name="connsiteY3" fmla="*/ 2245334 h 22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0581" h="2245334">
                <a:moveTo>
                  <a:pt x="0" y="0"/>
                </a:moveTo>
                <a:lnTo>
                  <a:pt x="5960581" y="0"/>
                </a:lnTo>
                <a:lnTo>
                  <a:pt x="5960581" y="2245334"/>
                </a:lnTo>
                <a:lnTo>
                  <a:pt x="0" y="22453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2478093" y="2491971"/>
            <a:ext cx="2980292" cy="4119392"/>
          </a:xfrm>
          <a:custGeom>
            <a:avLst/>
            <a:gdLst>
              <a:gd name="connsiteX0" fmla="*/ 0 w 2980292"/>
              <a:gd name="connsiteY0" fmla="*/ 0 h 4119392"/>
              <a:gd name="connsiteX1" fmla="*/ 2980292 w 2980292"/>
              <a:gd name="connsiteY1" fmla="*/ 0 h 4119392"/>
              <a:gd name="connsiteX2" fmla="*/ 2980292 w 2980292"/>
              <a:gd name="connsiteY2" fmla="*/ 4119392 h 4119392"/>
              <a:gd name="connsiteX3" fmla="*/ 0 w 2980292"/>
              <a:gd name="connsiteY3" fmla="*/ 4119392 h 4119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0292" h="4119392">
                <a:moveTo>
                  <a:pt x="0" y="0"/>
                </a:moveTo>
                <a:lnTo>
                  <a:pt x="2980292" y="0"/>
                </a:lnTo>
                <a:lnTo>
                  <a:pt x="2980292" y="4119392"/>
                </a:lnTo>
                <a:lnTo>
                  <a:pt x="0" y="41193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5458384" y="2491971"/>
            <a:ext cx="5960581" cy="4119392"/>
          </a:xfrm>
          <a:custGeom>
            <a:avLst/>
            <a:gdLst>
              <a:gd name="connsiteX0" fmla="*/ 0 w 5960581"/>
              <a:gd name="connsiteY0" fmla="*/ 0 h 4119392"/>
              <a:gd name="connsiteX1" fmla="*/ 5960581 w 5960581"/>
              <a:gd name="connsiteY1" fmla="*/ 0 h 4119392"/>
              <a:gd name="connsiteX2" fmla="*/ 5960581 w 5960581"/>
              <a:gd name="connsiteY2" fmla="*/ 4119392 h 4119392"/>
              <a:gd name="connsiteX3" fmla="*/ 0 w 5960581"/>
              <a:gd name="connsiteY3" fmla="*/ 4119392 h 4119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0581" h="4119392">
                <a:moveTo>
                  <a:pt x="0" y="0"/>
                </a:moveTo>
                <a:lnTo>
                  <a:pt x="5960581" y="0"/>
                </a:lnTo>
                <a:lnTo>
                  <a:pt x="5960581" y="4119392"/>
                </a:lnTo>
                <a:lnTo>
                  <a:pt x="0" y="41193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049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图片占位符 13"/>
          <p:cNvSpPr>
            <a:spLocks noGrp="1"/>
          </p:cNvSpPr>
          <p:nvPr>
            <p:ph type="pic" sz="quarter" idx="10"/>
          </p:nvPr>
        </p:nvSpPr>
        <p:spPr>
          <a:xfrm>
            <a:off x="292100" y="164306"/>
            <a:ext cx="4610876" cy="2152280"/>
          </a:xfrm>
          <a:custGeom>
            <a:avLst/>
            <a:gdLst>
              <a:gd name="connsiteX0" fmla="*/ 0 w 4610876"/>
              <a:gd name="connsiteY0" fmla="*/ 0 h 2152280"/>
              <a:gd name="connsiteX1" fmla="*/ 4610876 w 4610876"/>
              <a:gd name="connsiteY1" fmla="*/ 0 h 2152280"/>
              <a:gd name="connsiteX2" fmla="*/ 4610876 w 4610876"/>
              <a:gd name="connsiteY2" fmla="*/ 2152280 h 2152280"/>
              <a:gd name="connsiteX3" fmla="*/ 0 w 4610876"/>
              <a:gd name="connsiteY3" fmla="*/ 2152280 h 2152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0876" h="2152280">
                <a:moveTo>
                  <a:pt x="0" y="0"/>
                </a:moveTo>
                <a:lnTo>
                  <a:pt x="4610876" y="0"/>
                </a:lnTo>
                <a:lnTo>
                  <a:pt x="4610876" y="2152280"/>
                </a:lnTo>
                <a:lnTo>
                  <a:pt x="0" y="21522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4991648" y="164306"/>
            <a:ext cx="3321121" cy="2152280"/>
          </a:xfrm>
          <a:custGeom>
            <a:avLst/>
            <a:gdLst>
              <a:gd name="connsiteX0" fmla="*/ 0 w 3321121"/>
              <a:gd name="connsiteY0" fmla="*/ 0 h 2152280"/>
              <a:gd name="connsiteX1" fmla="*/ 3321121 w 3321121"/>
              <a:gd name="connsiteY1" fmla="*/ 0 h 2152280"/>
              <a:gd name="connsiteX2" fmla="*/ 3321121 w 3321121"/>
              <a:gd name="connsiteY2" fmla="*/ 2152280 h 2152280"/>
              <a:gd name="connsiteX3" fmla="*/ 0 w 3321121"/>
              <a:gd name="connsiteY3" fmla="*/ 2152280 h 2152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1121" h="2152280">
                <a:moveTo>
                  <a:pt x="0" y="0"/>
                </a:moveTo>
                <a:lnTo>
                  <a:pt x="3321121" y="0"/>
                </a:lnTo>
                <a:lnTo>
                  <a:pt x="3321121" y="2152280"/>
                </a:lnTo>
                <a:lnTo>
                  <a:pt x="0" y="21522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8401438" y="164306"/>
            <a:ext cx="3498462" cy="3276785"/>
          </a:xfrm>
          <a:custGeom>
            <a:avLst/>
            <a:gdLst>
              <a:gd name="connsiteX0" fmla="*/ 0 w 3498462"/>
              <a:gd name="connsiteY0" fmla="*/ 0 h 3276785"/>
              <a:gd name="connsiteX1" fmla="*/ 3498462 w 3498462"/>
              <a:gd name="connsiteY1" fmla="*/ 0 h 3276785"/>
              <a:gd name="connsiteX2" fmla="*/ 3498462 w 3498462"/>
              <a:gd name="connsiteY2" fmla="*/ 3276785 h 3276785"/>
              <a:gd name="connsiteX3" fmla="*/ 0 w 3498462"/>
              <a:gd name="connsiteY3" fmla="*/ 3276785 h 3276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8462" h="3276785">
                <a:moveTo>
                  <a:pt x="0" y="0"/>
                </a:moveTo>
                <a:lnTo>
                  <a:pt x="3498462" y="0"/>
                </a:lnTo>
                <a:lnTo>
                  <a:pt x="3498462" y="3276785"/>
                </a:lnTo>
                <a:lnTo>
                  <a:pt x="0" y="32767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3"/>
          </p:nvPr>
        </p:nvSpPr>
        <p:spPr>
          <a:xfrm>
            <a:off x="7256780" y="3491876"/>
            <a:ext cx="4643120" cy="3201818"/>
          </a:xfrm>
          <a:custGeom>
            <a:avLst/>
            <a:gdLst>
              <a:gd name="connsiteX0" fmla="*/ 0 w 4643120"/>
              <a:gd name="connsiteY0" fmla="*/ 0 h 3201818"/>
              <a:gd name="connsiteX1" fmla="*/ 4643120 w 4643120"/>
              <a:gd name="connsiteY1" fmla="*/ 0 h 3201818"/>
              <a:gd name="connsiteX2" fmla="*/ 4643120 w 4643120"/>
              <a:gd name="connsiteY2" fmla="*/ 3201818 h 3201818"/>
              <a:gd name="connsiteX3" fmla="*/ 0 w 4643120"/>
              <a:gd name="connsiteY3" fmla="*/ 3201818 h 320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3120" h="3201818">
                <a:moveTo>
                  <a:pt x="0" y="0"/>
                </a:moveTo>
                <a:lnTo>
                  <a:pt x="4643120" y="0"/>
                </a:lnTo>
                <a:lnTo>
                  <a:pt x="4643120" y="3201818"/>
                </a:lnTo>
                <a:lnTo>
                  <a:pt x="0" y="32018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4"/>
          </p:nvPr>
        </p:nvSpPr>
        <p:spPr>
          <a:xfrm>
            <a:off x="292101" y="4520261"/>
            <a:ext cx="6888105" cy="2173433"/>
          </a:xfrm>
          <a:custGeom>
            <a:avLst/>
            <a:gdLst>
              <a:gd name="connsiteX0" fmla="*/ 0 w 6888105"/>
              <a:gd name="connsiteY0" fmla="*/ 0 h 2173433"/>
              <a:gd name="connsiteX1" fmla="*/ 6888105 w 6888105"/>
              <a:gd name="connsiteY1" fmla="*/ 0 h 2173433"/>
              <a:gd name="connsiteX2" fmla="*/ 6888105 w 6888105"/>
              <a:gd name="connsiteY2" fmla="*/ 2173433 h 2173433"/>
              <a:gd name="connsiteX3" fmla="*/ 0 w 6888105"/>
              <a:gd name="connsiteY3" fmla="*/ 2173433 h 2173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88105" h="2173433">
                <a:moveTo>
                  <a:pt x="0" y="0"/>
                </a:moveTo>
                <a:lnTo>
                  <a:pt x="6888105" y="0"/>
                </a:lnTo>
                <a:lnTo>
                  <a:pt x="6888105" y="2173433"/>
                </a:lnTo>
                <a:lnTo>
                  <a:pt x="0" y="21734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532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1" y="2368550"/>
            <a:ext cx="3976281" cy="4489450"/>
          </a:xfrm>
          <a:custGeom>
            <a:avLst/>
            <a:gdLst>
              <a:gd name="connsiteX0" fmla="*/ 0 w 3976281"/>
              <a:gd name="connsiteY0" fmla="*/ 0 h 4489450"/>
              <a:gd name="connsiteX1" fmla="*/ 3976281 w 3976281"/>
              <a:gd name="connsiteY1" fmla="*/ 0 h 4489450"/>
              <a:gd name="connsiteX2" fmla="*/ 3976281 w 3976281"/>
              <a:gd name="connsiteY2" fmla="*/ 4489450 h 4489450"/>
              <a:gd name="connsiteX3" fmla="*/ 0 w 3976281"/>
              <a:gd name="connsiteY3" fmla="*/ 4489450 h 448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6281" h="4489450">
                <a:moveTo>
                  <a:pt x="0" y="0"/>
                </a:moveTo>
                <a:lnTo>
                  <a:pt x="3976281" y="0"/>
                </a:lnTo>
                <a:lnTo>
                  <a:pt x="3976281" y="4489450"/>
                </a:lnTo>
                <a:lnTo>
                  <a:pt x="0" y="44894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4098661" y="0"/>
            <a:ext cx="3985481" cy="2279650"/>
          </a:xfrm>
          <a:custGeom>
            <a:avLst/>
            <a:gdLst>
              <a:gd name="connsiteX0" fmla="*/ 0 w 3985481"/>
              <a:gd name="connsiteY0" fmla="*/ 0 h 2279650"/>
              <a:gd name="connsiteX1" fmla="*/ 3985481 w 3985481"/>
              <a:gd name="connsiteY1" fmla="*/ 0 h 2279650"/>
              <a:gd name="connsiteX2" fmla="*/ 3985481 w 3985481"/>
              <a:gd name="connsiteY2" fmla="*/ 2279650 h 2279650"/>
              <a:gd name="connsiteX3" fmla="*/ 0 w 3985481"/>
              <a:gd name="connsiteY3" fmla="*/ 2279650 h 227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5481" h="2279650">
                <a:moveTo>
                  <a:pt x="0" y="0"/>
                </a:moveTo>
                <a:lnTo>
                  <a:pt x="3985481" y="0"/>
                </a:lnTo>
                <a:lnTo>
                  <a:pt x="3985481" y="2279650"/>
                </a:lnTo>
                <a:lnTo>
                  <a:pt x="0" y="22796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8206520" y="2368550"/>
            <a:ext cx="3985481" cy="2279650"/>
          </a:xfrm>
          <a:custGeom>
            <a:avLst/>
            <a:gdLst>
              <a:gd name="connsiteX0" fmla="*/ 0 w 3985481"/>
              <a:gd name="connsiteY0" fmla="*/ 0 h 2279650"/>
              <a:gd name="connsiteX1" fmla="*/ 3985481 w 3985481"/>
              <a:gd name="connsiteY1" fmla="*/ 0 h 2279650"/>
              <a:gd name="connsiteX2" fmla="*/ 3985481 w 3985481"/>
              <a:gd name="connsiteY2" fmla="*/ 2279650 h 2279650"/>
              <a:gd name="connsiteX3" fmla="*/ 0 w 3985481"/>
              <a:gd name="connsiteY3" fmla="*/ 2279650 h 227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5481" h="2279650">
                <a:moveTo>
                  <a:pt x="0" y="0"/>
                </a:moveTo>
                <a:lnTo>
                  <a:pt x="3985481" y="0"/>
                </a:lnTo>
                <a:lnTo>
                  <a:pt x="3985481" y="2279650"/>
                </a:lnTo>
                <a:lnTo>
                  <a:pt x="0" y="22796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7741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2806317" y="452993"/>
            <a:ext cx="5418183" cy="2362367"/>
          </a:xfrm>
          <a:custGeom>
            <a:avLst/>
            <a:gdLst>
              <a:gd name="connsiteX0" fmla="*/ 0 w 5418183"/>
              <a:gd name="connsiteY0" fmla="*/ 0 h 2362367"/>
              <a:gd name="connsiteX1" fmla="*/ 5418183 w 5418183"/>
              <a:gd name="connsiteY1" fmla="*/ 0 h 2362367"/>
              <a:gd name="connsiteX2" fmla="*/ 5418183 w 5418183"/>
              <a:gd name="connsiteY2" fmla="*/ 2362367 h 2362367"/>
              <a:gd name="connsiteX3" fmla="*/ 0 w 5418183"/>
              <a:gd name="connsiteY3" fmla="*/ 2362367 h 2362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8183" h="2362367">
                <a:moveTo>
                  <a:pt x="0" y="0"/>
                </a:moveTo>
                <a:lnTo>
                  <a:pt x="5418183" y="0"/>
                </a:lnTo>
                <a:lnTo>
                  <a:pt x="5418183" y="2362367"/>
                </a:lnTo>
                <a:lnTo>
                  <a:pt x="0" y="23623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8224500" y="452993"/>
            <a:ext cx="3675398" cy="2362367"/>
          </a:xfrm>
          <a:custGeom>
            <a:avLst/>
            <a:gdLst>
              <a:gd name="connsiteX0" fmla="*/ 0 w 3675398"/>
              <a:gd name="connsiteY0" fmla="*/ 0 h 2362367"/>
              <a:gd name="connsiteX1" fmla="*/ 3675398 w 3675398"/>
              <a:gd name="connsiteY1" fmla="*/ 0 h 2362367"/>
              <a:gd name="connsiteX2" fmla="*/ 3675398 w 3675398"/>
              <a:gd name="connsiteY2" fmla="*/ 2362367 h 2362367"/>
              <a:gd name="connsiteX3" fmla="*/ 0 w 3675398"/>
              <a:gd name="connsiteY3" fmla="*/ 2362367 h 2362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5398" h="2362367">
                <a:moveTo>
                  <a:pt x="0" y="0"/>
                </a:moveTo>
                <a:lnTo>
                  <a:pt x="3675398" y="0"/>
                </a:lnTo>
                <a:lnTo>
                  <a:pt x="3675398" y="2362367"/>
                </a:lnTo>
                <a:lnTo>
                  <a:pt x="0" y="23623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292103" y="2797707"/>
            <a:ext cx="3965994" cy="3895986"/>
          </a:xfrm>
          <a:custGeom>
            <a:avLst/>
            <a:gdLst>
              <a:gd name="connsiteX0" fmla="*/ 0 w 3965994"/>
              <a:gd name="connsiteY0" fmla="*/ 0 h 3895986"/>
              <a:gd name="connsiteX1" fmla="*/ 3965994 w 3965994"/>
              <a:gd name="connsiteY1" fmla="*/ 0 h 3895986"/>
              <a:gd name="connsiteX2" fmla="*/ 3965994 w 3965994"/>
              <a:gd name="connsiteY2" fmla="*/ 3895986 h 3895986"/>
              <a:gd name="connsiteX3" fmla="*/ 0 w 3965994"/>
              <a:gd name="connsiteY3" fmla="*/ 3895986 h 3895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5994" h="3895986">
                <a:moveTo>
                  <a:pt x="0" y="0"/>
                </a:moveTo>
                <a:lnTo>
                  <a:pt x="3965994" y="0"/>
                </a:lnTo>
                <a:lnTo>
                  <a:pt x="3965994" y="3895986"/>
                </a:lnTo>
                <a:lnTo>
                  <a:pt x="0" y="3895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4524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393702" y="221457"/>
            <a:ext cx="4955130" cy="6415086"/>
          </a:xfrm>
          <a:custGeom>
            <a:avLst/>
            <a:gdLst>
              <a:gd name="connsiteX0" fmla="*/ 0 w 4955130"/>
              <a:gd name="connsiteY0" fmla="*/ 0 h 6415086"/>
              <a:gd name="connsiteX1" fmla="*/ 4955130 w 4955130"/>
              <a:gd name="connsiteY1" fmla="*/ 0 h 6415086"/>
              <a:gd name="connsiteX2" fmla="*/ 4955130 w 4955130"/>
              <a:gd name="connsiteY2" fmla="*/ 6415086 h 6415086"/>
              <a:gd name="connsiteX3" fmla="*/ 0 w 4955130"/>
              <a:gd name="connsiteY3" fmla="*/ 6415086 h 6415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5130" h="6415086">
                <a:moveTo>
                  <a:pt x="0" y="0"/>
                </a:moveTo>
                <a:lnTo>
                  <a:pt x="4955130" y="0"/>
                </a:lnTo>
                <a:lnTo>
                  <a:pt x="4955130" y="6415086"/>
                </a:lnTo>
                <a:lnTo>
                  <a:pt x="0" y="64150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352361" y="221458"/>
            <a:ext cx="5101973" cy="3199125"/>
          </a:xfrm>
          <a:custGeom>
            <a:avLst/>
            <a:gdLst>
              <a:gd name="connsiteX0" fmla="*/ 0 w 5101973"/>
              <a:gd name="connsiteY0" fmla="*/ 0 h 3199125"/>
              <a:gd name="connsiteX1" fmla="*/ 5101973 w 5101973"/>
              <a:gd name="connsiteY1" fmla="*/ 0 h 3199125"/>
              <a:gd name="connsiteX2" fmla="*/ 5101973 w 5101973"/>
              <a:gd name="connsiteY2" fmla="*/ 3199125 h 3199125"/>
              <a:gd name="connsiteX3" fmla="*/ 0 w 5101973"/>
              <a:gd name="connsiteY3" fmla="*/ 3199125 h 319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1973" h="3199125">
                <a:moveTo>
                  <a:pt x="0" y="0"/>
                </a:moveTo>
                <a:lnTo>
                  <a:pt x="5101973" y="0"/>
                </a:lnTo>
                <a:lnTo>
                  <a:pt x="5101973" y="3199125"/>
                </a:lnTo>
                <a:lnTo>
                  <a:pt x="0" y="31991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698002" y="3422599"/>
            <a:ext cx="5100297" cy="3205035"/>
          </a:xfrm>
          <a:custGeom>
            <a:avLst/>
            <a:gdLst>
              <a:gd name="connsiteX0" fmla="*/ 0 w 5100297"/>
              <a:gd name="connsiteY0" fmla="*/ 0 h 3205035"/>
              <a:gd name="connsiteX1" fmla="*/ 5100297 w 5100297"/>
              <a:gd name="connsiteY1" fmla="*/ 0 h 3205035"/>
              <a:gd name="connsiteX2" fmla="*/ 5100297 w 5100297"/>
              <a:gd name="connsiteY2" fmla="*/ 3205035 h 3205035"/>
              <a:gd name="connsiteX3" fmla="*/ 0 w 5100297"/>
              <a:gd name="connsiteY3" fmla="*/ 3205035 h 320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0297" h="3205035">
                <a:moveTo>
                  <a:pt x="0" y="0"/>
                </a:moveTo>
                <a:lnTo>
                  <a:pt x="5100297" y="0"/>
                </a:lnTo>
                <a:lnTo>
                  <a:pt x="5100297" y="3205035"/>
                </a:lnTo>
                <a:lnTo>
                  <a:pt x="0" y="32050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639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3" y="582927"/>
            <a:ext cx="4972793" cy="1277708"/>
          </a:xfrm>
          <a:custGeom>
            <a:avLst/>
            <a:gdLst>
              <a:gd name="connsiteX0" fmla="*/ 0 w 4972793"/>
              <a:gd name="connsiteY0" fmla="*/ 0 h 1277708"/>
              <a:gd name="connsiteX1" fmla="*/ 4972793 w 4972793"/>
              <a:gd name="connsiteY1" fmla="*/ 0 h 1277708"/>
              <a:gd name="connsiteX2" fmla="*/ 4972793 w 4972793"/>
              <a:gd name="connsiteY2" fmla="*/ 1277708 h 1277708"/>
              <a:gd name="connsiteX3" fmla="*/ 0 w 4972793"/>
              <a:gd name="connsiteY3" fmla="*/ 1277708 h 1277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72793" h="1277708">
                <a:moveTo>
                  <a:pt x="0" y="0"/>
                </a:moveTo>
                <a:lnTo>
                  <a:pt x="4972793" y="0"/>
                </a:lnTo>
                <a:lnTo>
                  <a:pt x="4972793" y="1277708"/>
                </a:lnTo>
                <a:lnTo>
                  <a:pt x="0" y="127770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2464751" y="1931990"/>
            <a:ext cx="4121150" cy="2598737"/>
          </a:xfrm>
          <a:custGeom>
            <a:avLst/>
            <a:gdLst>
              <a:gd name="connsiteX0" fmla="*/ 0 w 4121150"/>
              <a:gd name="connsiteY0" fmla="*/ 0 h 2598737"/>
              <a:gd name="connsiteX1" fmla="*/ 4121150 w 4121150"/>
              <a:gd name="connsiteY1" fmla="*/ 0 h 2598737"/>
              <a:gd name="connsiteX2" fmla="*/ 4121150 w 4121150"/>
              <a:gd name="connsiteY2" fmla="*/ 2598737 h 2598737"/>
              <a:gd name="connsiteX3" fmla="*/ 0 w 4121150"/>
              <a:gd name="connsiteY3" fmla="*/ 2598737 h 2598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1150" h="2598737">
                <a:moveTo>
                  <a:pt x="0" y="0"/>
                </a:moveTo>
                <a:lnTo>
                  <a:pt x="4121150" y="0"/>
                </a:lnTo>
                <a:lnTo>
                  <a:pt x="4121150" y="2598737"/>
                </a:lnTo>
                <a:lnTo>
                  <a:pt x="0" y="25987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695926" y="1"/>
            <a:ext cx="5496075" cy="6865257"/>
          </a:xfrm>
          <a:custGeom>
            <a:avLst/>
            <a:gdLst>
              <a:gd name="connsiteX0" fmla="*/ 0 w 5496075"/>
              <a:gd name="connsiteY0" fmla="*/ 0 h 6865257"/>
              <a:gd name="connsiteX1" fmla="*/ 5496075 w 5496075"/>
              <a:gd name="connsiteY1" fmla="*/ 0 h 6865257"/>
              <a:gd name="connsiteX2" fmla="*/ 5496075 w 5496075"/>
              <a:gd name="connsiteY2" fmla="*/ 6865257 h 6865257"/>
              <a:gd name="connsiteX3" fmla="*/ 0 w 5496075"/>
              <a:gd name="connsiteY3" fmla="*/ 6865257 h 6865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96075" h="6865257">
                <a:moveTo>
                  <a:pt x="0" y="0"/>
                </a:moveTo>
                <a:lnTo>
                  <a:pt x="5496075" y="0"/>
                </a:lnTo>
                <a:lnTo>
                  <a:pt x="5496075" y="6865257"/>
                </a:lnTo>
                <a:lnTo>
                  <a:pt x="0" y="6865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1213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582085" y="974540"/>
            <a:ext cx="5031620" cy="2207717"/>
          </a:xfrm>
          <a:custGeom>
            <a:avLst/>
            <a:gdLst>
              <a:gd name="connsiteX0" fmla="*/ 0 w 5031620"/>
              <a:gd name="connsiteY0" fmla="*/ 0 h 2207717"/>
              <a:gd name="connsiteX1" fmla="*/ 5031620 w 5031620"/>
              <a:gd name="connsiteY1" fmla="*/ 0 h 2207717"/>
              <a:gd name="connsiteX2" fmla="*/ 5031620 w 5031620"/>
              <a:gd name="connsiteY2" fmla="*/ 2207717 h 2207717"/>
              <a:gd name="connsiteX3" fmla="*/ 0 w 5031620"/>
              <a:gd name="connsiteY3" fmla="*/ 2207717 h 220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1620" h="2207717">
                <a:moveTo>
                  <a:pt x="0" y="0"/>
                </a:moveTo>
                <a:lnTo>
                  <a:pt x="5031620" y="0"/>
                </a:lnTo>
                <a:lnTo>
                  <a:pt x="5031620" y="2207717"/>
                </a:lnTo>
                <a:lnTo>
                  <a:pt x="0" y="220771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582085" y="3207656"/>
            <a:ext cx="5033433" cy="2296209"/>
          </a:xfrm>
          <a:custGeom>
            <a:avLst/>
            <a:gdLst>
              <a:gd name="connsiteX0" fmla="*/ 0 w 5033433"/>
              <a:gd name="connsiteY0" fmla="*/ 0 h 2296209"/>
              <a:gd name="connsiteX1" fmla="*/ 5033433 w 5033433"/>
              <a:gd name="connsiteY1" fmla="*/ 0 h 2296209"/>
              <a:gd name="connsiteX2" fmla="*/ 5033433 w 5033433"/>
              <a:gd name="connsiteY2" fmla="*/ 2296209 h 2296209"/>
              <a:gd name="connsiteX3" fmla="*/ 0 w 5033433"/>
              <a:gd name="connsiteY3" fmla="*/ 2296209 h 2296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3433" h="2296209">
                <a:moveTo>
                  <a:pt x="0" y="0"/>
                </a:moveTo>
                <a:lnTo>
                  <a:pt x="5033433" y="0"/>
                </a:lnTo>
                <a:lnTo>
                  <a:pt x="5033433" y="2296209"/>
                </a:lnTo>
                <a:lnTo>
                  <a:pt x="0" y="22962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5649384" y="2136776"/>
            <a:ext cx="5960533" cy="3367088"/>
          </a:xfrm>
          <a:custGeom>
            <a:avLst/>
            <a:gdLst>
              <a:gd name="connsiteX0" fmla="*/ 0 w 5960533"/>
              <a:gd name="connsiteY0" fmla="*/ 0 h 3367088"/>
              <a:gd name="connsiteX1" fmla="*/ 5960533 w 5960533"/>
              <a:gd name="connsiteY1" fmla="*/ 0 h 3367088"/>
              <a:gd name="connsiteX2" fmla="*/ 5960533 w 5960533"/>
              <a:gd name="connsiteY2" fmla="*/ 3367088 h 3367088"/>
              <a:gd name="connsiteX3" fmla="*/ 0 w 5960533"/>
              <a:gd name="connsiteY3" fmla="*/ 3367088 h 336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0533" h="3367088">
                <a:moveTo>
                  <a:pt x="0" y="0"/>
                </a:moveTo>
                <a:lnTo>
                  <a:pt x="5960533" y="0"/>
                </a:lnTo>
                <a:lnTo>
                  <a:pt x="5960533" y="3367088"/>
                </a:lnTo>
                <a:lnTo>
                  <a:pt x="0" y="33670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534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图片占位符 13"/>
          <p:cNvSpPr>
            <a:spLocks noGrp="1"/>
          </p:cNvSpPr>
          <p:nvPr>
            <p:ph type="pic" sz="quarter" idx="10"/>
          </p:nvPr>
        </p:nvSpPr>
        <p:spPr>
          <a:xfrm>
            <a:off x="3099219" y="-3108"/>
            <a:ext cx="5986355" cy="1641408"/>
          </a:xfrm>
          <a:custGeom>
            <a:avLst/>
            <a:gdLst>
              <a:gd name="connsiteX0" fmla="*/ 0 w 5986355"/>
              <a:gd name="connsiteY0" fmla="*/ 0 h 1641408"/>
              <a:gd name="connsiteX1" fmla="*/ 5986355 w 5986355"/>
              <a:gd name="connsiteY1" fmla="*/ 0 h 1641408"/>
              <a:gd name="connsiteX2" fmla="*/ 5986355 w 5986355"/>
              <a:gd name="connsiteY2" fmla="*/ 1641408 h 1641408"/>
              <a:gd name="connsiteX3" fmla="*/ 0 w 5986355"/>
              <a:gd name="connsiteY3" fmla="*/ 1641408 h 1641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6355" h="1641408">
                <a:moveTo>
                  <a:pt x="0" y="0"/>
                </a:moveTo>
                <a:lnTo>
                  <a:pt x="5986355" y="0"/>
                </a:lnTo>
                <a:lnTo>
                  <a:pt x="5986355" y="1641408"/>
                </a:lnTo>
                <a:lnTo>
                  <a:pt x="0" y="164140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9171517" y="0"/>
            <a:ext cx="3020483" cy="1638300"/>
          </a:xfrm>
          <a:custGeom>
            <a:avLst/>
            <a:gdLst>
              <a:gd name="connsiteX0" fmla="*/ 0 w 3020483"/>
              <a:gd name="connsiteY0" fmla="*/ 0 h 1638300"/>
              <a:gd name="connsiteX1" fmla="*/ 3020483 w 3020483"/>
              <a:gd name="connsiteY1" fmla="*/ 0 h 1638300"/>
              <a:gd name="connsiteX2" fmla="*/ 3020483 w 3020483"/>
              <a:gd name="connsiteY2" fmla="*/ 1638300 h 1638300"/>
              <a:gd name="connsiteX3" fmla="*/ 0 w 3020483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0483" h="1638300">
                <a:moveTo>
                  <a:pt x="0" y="0"/>
                </a:moveTo>
                <a:lnTo>
                  <a:pt x="3020483" y="0"/>
                </a:lnTo>
                <a:lnTo>
                  <a:pt x="3020483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0" y="1702130"/>
            <a:ext cx="6028800" cy="3420000"/>
          </a:xfrm>
          <a:custGeom>
            <a:avLst/>
            <a:gdLst>
              <a:gd name="connsiteX0" fmla="*/ 0 w 6028800"/>
              <a:gd name="connsiteY0" fmla="*/ 0 h 3420000"/>
              <a:gd name="connsiteX1" fmla="*/ 6028800 w 6028800"/>
              <a:gd name="connsiteY1" fmla="*/ 0 h 3420000"/>
              <a:gd name="connsiteX2" fmla="*/ 6028800 w 6028800"/>
              <a:gd name="connsiteY2" fmla="*/ 3420000 h 3420000"/>
              <a:gd name="connsiteX3" fmla="*/ 0 w 6028800"/>
              <a:gd name="connsiteY3" fmla="*/ 3420000 h 34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28800" h="3420000">
                <a:moveTo>
                  <a:pt x="0" y="0"/>
                </a:moveTo>
                <a:lnTo>
                  <a:pt x="6028800" y="0"/>
                </a:lnTo>
                <a:lnTo>
                  <a:pt x="6028800" y="3420000"/>
                </a:lnTo>
                <a:lnTo>
                  <a:pt x="0" y="3420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3"/>
          </p:nvPr>
        </p:nvSpPr>
        <p:spPr>
          <a:xfrm>
            <a:off x="1" y="5181600"/>
            <a:ext cx="3014133" cy="1676400"/>
          </a:xfrm>
          <a:custGeom>
            <a:avLst/>
            <a:gdLst>
              <a:gd name="connsiteX0" fmla="*/ 0 w 3014133"/>
              <a:gd name="connsiteY0" fmla="*/ 0 h 1676400"/>
              <a:gd name="connsiteX1" fmla="*/ 3014133 w 3014133"/>
              <a:gd name="connsiteY1" fmla="*/ 0 h 1676400"/>
              <a:gd name="connsiteX2" fmla="*/ 3014133 w 3014133"/>
              <a:gd name="connsiteY2" fmla="*/ 1676400 h 1676400"/>
              <a:gd name="connsiteX3" fmla="*/ 0 w 3014133"/>
              <a:gd name="connsiteY3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4133" h="1676400">
                <a:moveTo>
                  <a:pt x="0" y="0"/>
                </a:moveTo>
                <a:lnTo>
                  <a:pt x="3014133" y="0"/>
                </a:lnTo>
                <a:lnTo>
                  <a:pt x="3014133" y="1676400"/>
                </a:lnTo>
                <a:lnTo>
                  <a:pt x="0" y="1676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4"/>
          </p:nvPr>
        </p:nvSpPr>
        <p:spPr>
          <a:xfrm>
            <a:off x="6129868" y="5181600"/>
            <a:ext cx="6062133" cy="1676400"/>
          </a:xfrm>
          <a:custGeom>
            <a:avLst/>
            <a:gdLst>
              <a:gd name="connsiteX0" fmla="*/ 0 w 6062133"/>
              <a:gd name="connsiteY0" fmla="*/ 0 h 1676400"/>
              <a:gd name="connsiteX1" fmla="*/ 6062133 w 6062133"/>
              <a:gd name="connsiteY1" fmla="*/ 0 h 1676400"/>
              <a:gd name="connsiteX2" fmla="*/ 6062133 w 6062133"/>
              <a:gd name="connsiteY2" fmla="*/ 1676400 h 1676400"/>
              <a:gd name="connsiteX3" fmla="*/ 0 w 6062133"/>
              <a:gd name="connsiteY3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62133" h="1676400">
                <a:moveTo>
                  <a:pt x="0" y="0"/>
                </a:moveTo>
                <a:lnTo>
                  <a:pt x="6062133" y="0"/>
                </a:lnTo>
                <a:lnTo>
                  <a:pt x="6062133" y="1676400"/>
                </a:lnTo>
                <a:lnTo>
                  <a:pt x="0" y="1676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2601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93752" y="2507618"/>
            <a:ext cx="3492596" cy="3778883"/>
          </a:xfrm>
          <a:custGeom>
            <a:avLst/>
            <a:gdLst>
              <a:gd name="connsiteX0" fmla="*/ 0 w 3492596"/>
              <a:gd name="connsiteY0" fmla="*/ 0 h 3778883"/>
              <a:gd name="connsiteX1" fmla="*/ 3492596 w 3492596"/>
              <a:gd name="connsiteY1" fmla="*/ 0 h 3778883"/>
              <a:gd name="connsiteX2" fmla="*/ 3492596 w 3492596"/>
              <a:gd name="connsiteY2" fmla="*/ 3778883 h 3778883"/>
              <a:gd name="connsiteX3" fmla="*/ 0 w 3492596"/>
              <a:gd name="connsiteY3" fmla="*/ 3778883 h 377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2596" h="3778883">
                <a:moveTo>
                  <a:pt x="0" y="0"/>
                </a:moveTo>
                <a:lnTo>
                  <a:pt x="3492596" y="0"/>
                </a:lnTo>
                <a:lnTo>
                  <a:pt x="3492596" y="3778883"/>
                </a:lnTo>
                <a:lnTo>
                  <a:pt x="0" y="37788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365580" y="560950"/>
            <a:ext cx="3492596" cy="1889355"/>
          </a:xfrm>
          <a:custGeom>
            <a:avLst/>
            <a:gdLst>
              <a:gd name="connsiteX0" fmla="*/ 0 w 3492596"/>
              <a:gd name="connsiteY0" fmla="*/ 0 h 1889355"/>
              <a:gd name="connsiteX1" fmla="*/ 3492596 w 3492596"/>
              <a:gd name="connsiteY1" fmla="*/ 0 h 1889355"/>
              <a:gd name="connsiteX2" fmla="*/ 3492596 w 3492596"/>
              <a:gd name="connsiteY2" fmla="*/ 1889355 h 1889355"/>
              <a:gd name="connsiteX3" fmla="*/ 0 w 3492596"/>
              <a:gd name="connsiteY3" fmla="*/ 1889355 h 1889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2596" h="1889355">
                <a:moveTo>
                  <a:pt x="0" y="0"/>
                </a:moveTo>
                <a:lnTo>
                  <a:pt x="3492596" y="0"/>
                </a:lnTo>
                <a:lnTo>
                  <a:pt x="3492596" y="1889355"/>
                </a:lnTo>
                <a:lnTo>
                  <a:pt x="0" y="18893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7937405" y="2507617"/>
            <a:ext cx="3492596" cy="1888576"/>
          </a:xfrm>
          <a:custGeom>
            <a:avLst/>
            <a:gdLst>
              <a:gd name="connsiteX0" fmla="*/ 0 w 3492596"/>
              <a:gd name="connsiteY0" fmla="*/ 0 h 1888576"/>
              <a:gd name="connsiteX1" fmla="*/ 3492596 w 3492596"/>
              <a:gd name="connsiteY1" fmla="*/ 0 h 1888576"/>
              <a:gd name="connsiteX2" fmla="*/ 3492596 w 3492596"/>
              <a:gd name="connsiteY2" fmla="*/ 1888576 h 1888576"/>
              <a:gd name="connsiteX3" fmla="*/ 0 w 3492596"/>
              <a:gd name="connsiteY3" fmla="*/ 1888576 h 1888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2596" h="1888576">
                <a:moveTo>
                  <a:pt x="0" y="0"/>
                </a:moveTo>
                <a:lnTo>
                  <a:pt x="3492596" y="0"/>
                </a:lnTo>
                <a:lnTo>
                  <a:pt x="3492596" y="1888576"/>
                </a:lnTo>
                <a:lnTo>
                  <a:pt x="0" y="18885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410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5325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88613" y="561525"/>
            <a:ext cx="2753735" cy="3345155"/>
          </a:xfrm>
          <a:custGeom>
            <a:avLst/>
            <a:gdLst>
              <a:gd name="connsiteX0" fmla="*/ 0 w 2753735"/>
              <a:gd name="connsiteY0" fmla="*/ 0 h 3345155"/>
              <a:gd name="connsiteX1" fmla="*/ 2753735 w 2753735"/>
              <a:gd name="connsiteY1" fmla="*/ 0 h 3345155"/>
              <a:gd name="connsiteX2" fmla="*/ 2753735 w 2753735"/>
              <a:gd name="connsiteY2" fmla="*/ 3345155 h 3345155"/>
              <a:gd name="connsiteX3" fmla="*/ 0 w 2753735"/>
              <a:gd name="connsiteY3" fmla="*/ 3345155 h 3345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3735" h="3345155">
                <a:moveTo>
                  <a:pt x="0" y="0"/>
                </a:moveTo>
                <a:lnTo>
                  <a:pt x="2753735" y="0"/>
                </a:lnTo>
                <a:lnTo>
                  <a:pt x="2753735" y="3345155"/>
                </a:lnTo>
                <a:lnTo>
                  <a:pt x="0" y="33451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3687024" y="561833"/>
            <a:ext cx="7726044" cy="3344846"/>
          </a:xfrm>
          <a:custGeom>
            <a:avLst/>
            <a:gdLst>
              <a:gd name="connsiteX0" fmla="*/ 0 w 7726044"/>
              <a:gd name="connsiteY0" fmla="*/ 0 h 3344846"/>
              <a:gd name="connsiteX1" fmla="*/ 7726044 w 7726044"/>
              <a:gd name="connsiteY1" fmla="*/ 0 h 3344846"/>
              <a:gd name="connsiteX2" fmla="*/ 7726044 w 7726044"/>
              <a:gd name="connsiteY2" fmla="*/ 3344846 h 3344846"/>
              <a:gd name="connsiteX3" fmla="*/ 0 w 7726044"/>
              <a:gd name="connsiteY3" fmla="*/ 3344846 h 3344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26044" h="3344846">
                <a:moveTo>
                  <a:pt x="0" y="0"/>
                </a:moveTo>
                <a:lnTo>
                  <a:pt x="7726044" y="0"/>
                </a:lnTo>
                <a:lnTo>
                  <a:pt x="7726044" y="3344846"/>
                </a:lnTo>
                <a:lnTo>
                  <a:pt x="0" y="334484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788612" y="4010540"/>
            <a:ext cx="5495324" cy="2288661"/>
          </a:xfrm>
          <a:custGeom>
            <a:avLst/>
            <a:gdLst>
              <a:gd name="connsiteX0" fmla="*/ 0 w 5495324"/>
              <a:gd name="connsiteY0" fmla="*/ 0 h 2288661"/>
              <a:gd name="connsiteX1" fmla="*/ 5495324 w 5495324"/>
              <a:gd name="connsiteY1" fmla="*/ 0 h 2288661"/>
              <a:gd name="connsiteX2" fmla="*/ 5495324 w 5495324"/>
              <a:gd name="connsiteY2" fmla="*/ 2288661 h 2288661"/>
              <a:gd name="connsiteX3" fmla="*/ 0 w 5495324"/>
              <a:gd name="connsiteY3" fmla="*/ 2288661 h 228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95324" h="2288661">
                <a:moveTo>
                  <a:pt x="0" y="0"/>
                </a:moveTo>
                <a:lnTo>
                  <a:pt x="5495324" y="0"/>
                </a:lnTo>
                <a:lnTo>
                  <a:pt x="5495324" y="2288661"/>
                </a:lnTo>
                <a:lnTo>
                  <a:pt x="0" y="22886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74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图片占位符 20"/>
          <p:cNvSpPr>
            <a:spLocks noGrp="1"/>
          </p:cNvSpPr>
          <p:nvPr>
            <p:ph type="pic" sz="quarter" idx="14"/>
          </p:nvPr>
        </p:nvSpPr>
        <p:spPr>
          <a:xfrm>
            <a:off x="4365353" y="4473274"/>
            <a:ext cx="3468247" cy="1863076"/>
          </a:xfrm>
          <a:custGeom>
            <a:avLst/>
            <a:gdLst>
              <a:gd name="connsiteX0" fmla="*/ 0 w 3468247"/>
              <a:gd name="connsiteY0" fmla="*/ 0 h 1863076"/>
              <a:gd name="connsiteX1" fmla="*/ 3468247 w 3468247"/>
              <a:gd name="connsiteY1" fmla="*/ 0 h 1863076"/>
              <a:gd name="connsiteX2" fmla="*/ 3468247 w 3468247"/>
              <a:gd name="connsiteY2" fmla="*/ 1863076 h 1863076"/>
              <a:gd name="connsiteX3" fmla="*/ 0 w 3468247"/>
              <a:gd name="connsiteY3" fmla="*/ 1863076 h 18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8247" h="1863076">
                <a:moveTo>
                  <a:pt x="0" y="0"/>
                </a:moveTo>
                <a:lnTo>
                  <a:pt x="3468247" y="0"/>
                </a:lnTo>
                <a:lnTo>
                  <a:pt x="3468247" y="1863076"/>
                </a:lnTo>
                <a:lnTo>
                  <a:pt x="0" y="18630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0"/>
          </p:nvPr>
        </p:nvSpPr>
        <p:spPr>
          <a:xfrm>
            <a:off x="735088" y="521651"/>
            <a:ext cx="3470777" cy="1863077"/>
          </a:xfrm>
          <a:custGeom>
            <a:avLst/>
            <a:gdLst>
              <a:gd name="connsiteX0" fmla="*/ 0 w 3470777"/>
              <a:gd name="connsiteY0" fmla="*/ 0 h 1863077"/>
              <a:gd name="connsiteX1" fmla="*/ 3470777 w 3470777"/>
              <a:gd name="connsiteY1" fmla="*/ 0 h 1863077"/>
              <a:gd name="connsiteX2" fmla="*/ 3470777 w 3470777"/>
              <a:gd name="connsiteY2" fmla="*/ 1863077 h 1863077"/>
              <a:gd name="connsiteX3" fmla="*/ 0 w 3470777"/>
              <a:gd name="connsiteY3" fmla="*/ 1863077 h 1863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0777" h="1863077">
                <a:moveTo>
                  <a:pt x="0" y="0"/>
                </a:moveTo>
                <a:lnTo>
                  <a:pt x="3470777" y="0"/>
                </a:lnTo>
                <a:lnTo>
                  <a:pt x="3470777" y="1863077"/>
                </a:lnTo>
                <a:lnTo>
                  <a:pt x="0" y="18630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1"/>
          </p:nvPr>
        </p:nvSpPr>
        <p:spPr>
          <a:xfrm>
            <a:off x="4365353" y="2498374"/>
            <a:ext cx="3468247" cy="1861255"/>
          </a:xfrm>
          <a:custGeom>
            <a:avLst/>
            <a:gdLst>
              <a:gd name="connsiteX0" fmla="*/ 0 w 3468247"/>
              <a:gd name="connsiteY0" fmla="*/ 0 h 1861255"/>
              <a:gd name="connsiteX1" fmla="*/ 3468247 w 3468247"/>
              <a:gd name="connsiteY1" fmla="*/ 0 h 1861255"/>
              <a:gd name="connsiteX2" fmla="*/ 3468247 w 3468247"/>
              <a:gd name="connsiteY2" fmla="*/ 1861255 h 1861255"/>
              <a:gd name="connsiteX3" fmla="*/ 0 w 3468247"/>
              <a:gd name="connsiteY3" fmla="*/ 1861255 h 1861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8247" h="1861255">
                <a:moveTo>
                  <a:pt x="0" y="0"/>
                </a:moveTo>
                <a:lnTo>
                  <a:pt x="3468247" y="0"/>
                </a:lnTo>
                <a:lnTo>
                  <a:pt x="3468247" y="1861255"/>
                </a:lnTo>
                <a:lnTo>
                  <a:pt x="0" y="18612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7993088" y="521651"/>
            <a:ext cx="3470779" cy="1863077"/>
          </a:xfrm>
          <a:custGeom>
            <a:avLst/>
            <a:gdLst>
              <a:gd name="connsiteX0" fmla="*/ 0 w 3470779"/>
              <a:gd name="connsiteY0" fmla="*/ 0 h 1863077"/>
              <a:gd name="connsiteX1" fmla="*/ 3470779 w 3470779"/>
              <a:gd name="connsiteY1" fmla="*/ 0 h 1863077"/>
              <a:gd name="connsiteX2" fmla="*/ 3470779 w 3470779"/>
              <a:gd name="connsiteY2" fmla="*/ 1863077 h 1863077"/>
              <a:gd name="connsiteX3" fmla="*/ 0 w 3470779"/>
              <a:gd name="connsiteY3" fmla="*/ 1863077 h 1863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0779" h="1863077">
                <a:moveTo>
                  <a:pt x="0" y="0"/>
                </a:moveTo>
                <a:lnTo>
                  <a:pt x="3470779" y="0"/>
                </a:lnTo>
                <a:lnTo>
                  <a:pt x="3470779" y="1863077"/>
                </a:lnTo>
                <a:lnTo>
                  <a:pt x="0" y="18630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9" name="图片占位符 18"/>
          <p:cNvSpPr>
            <a:spLocks noGrp="1"/>
          </p:cNvSpPr>
          <p:nvPr>
            <p:ph type="pic" sz="quarter" idx="13"/>
          </p:nvPr>
        </p:nvSpPr>
        <p:spPr>
          <a:xfrm>
            <a:off x="7993088" y="2498374"/>
            <a:ext cx="3470779" cy="1861255"/>
          </a:xfrm>
          <a:custGeom>
            <a:avLst/>
            <a:gdLst>
              <a:gd name="connsiteX0" fmla="*/ 0 w 3470779"/>
              <a:gd name="connsiteY0" fmla="*/ 0 h 1861255"/>
              <a:gd name="connsiteX1" fmla="*/ 3470779 w 3470779"/>
              <a:gd name="connsiteY1" fmla="*/ 0 h 1861255"/>
              <a:gd name="connsiteX2" fmla="*/ 3470779 w 3470779"/>
              <a:gd name="connsiteY2" fmla="*/ 1861255 h 1861255"/>
              <a:gd name="connsiteX3" fmla="*/ 0 w 3470779"/>
              <a:gd name="connsiteY3" fmla="*/ 1861255 h 1861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0779" h="1861255">
                <a:moveTo>
                  <a:pt x="0" y="0"/>
                </a:moveTo>
                <a:lnTo>
                  <a:pt x="3470779" y="0"/>
                </a:lnTo>
                <a:lnTo>
                  <a:pt x="3470779" y="1861255"/>
                </a:lnTo>
                <a:lnTo>
                  <a:pt x="0" y="18612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20" name="图片占位符 19"/>
          <p:cNvSpPr>
            <a:spLocks noGrp="1"/>
          </p:cNvSpPr>
          <p:nvPr>
            <p:ph type="pic" sz="quarter" idx="15"/>
          </p:nvPr>
        </p:nvSpPr>
        <p:spPr>
          <a:xfrm>
            <a:off x="735088" y="4473274"/>
            <a:ext cx="3470777" cy="1863076"/>
          </a:xfrm>
          <a:custGeom>
            <a:avLst/>
            <a:gdLst>
              <a:gd name="connsiteX0" fmla="*/ 0 w 3470777"/>
              <a:gd name="connsiteY0" fmla="*/ 0 h 1863076"/>
              <a:gd name="connsiteX1" fmla="*/ 3470777 w 3470777"/>
              <a:gd name="connsiteY1" fmla="*/ 0 h 1863076"/>
              <a:gd name="connsiteX2" fmla="*/ 3470777 w 3470777"/>
              <a:gd name="connsiteY2" fmla="*/ 1863076 h 1863076"/>
              <a:gd name="connsiteX3" fmla="*/ 0 w 3470777"/>
              <a:gd name="connsiteY3" fmla="*/ 1863076 h 18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0777" h="1863076">
                <a:moveTo>
                  <a:pt x="0" y="0"/>
                </a:moveTo>
                <a:lnTo>
                  <a:pt x="3470777" y="0"/>
                </a:lnTo>
                <a:lnTo>
                  <a:pt x="3470777" y="1863076"/>
                </a:lnTo>
                <a:lnTo>
                  <a:pt x="0" y="18630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02170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4780045" y="2"/>
            <a:ext cx="6715276" cy="6857999"/>
          </a:xfrm>
          <a:custGeom>
            <a:avLst/>
            <a:gdLst>
              <a:gd name="connsiteX0" fmla="*/ 0 w 6715276"/>
              <a:gd name="connsiteY0" fmla="*/ 0 h 6857999"/>
              <a:gd name="connsiteX1" fmla="*/ 6715276 w 6715276"/>
              <a:gd name="connsiteY1" fmla="*/ 0 h 6857999"/>
              <a:gd name="connsiteX2" fmla="*/ 6715276 w 6715276"/>
              <a:gd name="connsiteY2" fmla="*/ 6857999 h 6857999"/>
              <a:gd name="connsiteX3" fmla="*/ 0 w 671527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15276" h="6857999">
                <a:moveTo>
                  <a:pt x="0" y="0"/>
                </a:moveTo>
                <a:lnTo>
                  <a:pt x="6715276" y="0"/>
                </a:lnTo>
                <a:lnTo>
                  <a:pt x="6715276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685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841790" y="1357997"/>
            <a:ext cx="4704029" cy="2425700"/>
          </a:xfrm>
          <a:custGeom>
            <a:avLst/>
            <a:gdLst>
              <a:gd name="connsiteX0" fmla="*/ 0 w 4704029"/>
              <a:gd name="connsiteY0" fmla="*/ 0 h 2425700"/>
              <a:gd name="connsiteX1" fmla="*/ 4704029 w 4704029"/>
              <a:gd name="connsiteY1" fmla="*/ 0 h 2425700"/>
              <a:gd name="connsiteX2" fmla="*/ 4704029 w 4704029"/>
              <a:gd name="connsiteY2" fmla="*/ 2425700 h 2425700"/>
              <a:gd name="connsiteX3" fmla="*/ 0 w 4704029"/>
              <a:gd name="connsiteY3" fmla="*/ 2425700 h 242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4029" h="2425700">
                <a:moveTo>
                  <a:pt x="0" y="0"/>
                </a:moveTo>
                <a:lnTo>
                  <a:pt x="4704029" y="0"/>
                </a:lnTo>
                <a:lnTo>
                  <a:pt x="4704029" y="2425700"/>
                </a:lnTo>
                <a:lnTo>
                  <a:pt x="0" y="2425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7317378" y="3413125"/>
            <a:ext cx="2316756" cy="1466850"/>
          </a:xfrm>
          <a:custGeom>
            <a:avLst/>
            <a:gdLst>
              <a:gd name="connsiteX0" fmla="*/ 0 w 2316756"/>
              <a:gd name="connsiteY0" fmla="*/ 0 h 1466850"/>
              <a:gd name="connsiteX1" fmla="*/ 2316756 w 2316756"/>
              <a:gd name="connsiteY1" fmla="*/ 0 h 1466850"/>
              <a:gd name="connsiteX2" fmla="*/ 2316756 w 2316756"/>
              <a:gd name="connsiteY2" fmla="*/ 1466850 h 1466850"/>
              <a:gd name="connsiteX3" fmla="*/ 0 w 2316756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6756" h="1466850">
                <a:moveTo>
                  <a:pt x="0" y="0"/>
                </a:moveTo>
                <a:lnTo>
                  <a:pt x="2316756" y="0"/>
                </a:lnTo>
                <a:lnTo>
                  <a:pt x="2316756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9648652" y="2389189"/>
            <a:ext cx="1570084" cy="993775"/>
          </a:xfrm>
          <a:custGeom>
            <a:avLst/>
            <a:gdLst>
              <a:gd name="connsiteX0" fmla="*/ 0 w 1570084"/>
              <a:gd name="connsiteY0" fmla="*/ 0 h 993775"/>
              <a:gd name="connsiteX1" fmla="*/ 1570084 w 1570084"/>
              <a:gd name="connsiteY1" fmla="*/ 0 h 993775"/>
              <a:gd name="connsiteX2" fmla="*/ 1570084 w 1570084"/>
              <a:gd name="connsiteY2" fmla="*/ 993775 h 993775"/>
              <a:gd name="connsiteX3" fmla="*/ 0 w 1570084"/>
              <a:gd name="connsiteY3" fmla="*/ 993775 h 993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0084" h="993775">
                <a:moveTo>
                  <a:pt x="0" y="0"/>
                </a:moveTo>
                <a:lnTo>
                  <a:pt x="1570084" y="0"/>
                </a:lnTo>
                <a:lnTo>
                  <a:pt x="1570084" y="993775"/>
                </a:lnTo>
                <a:lnTo>
                  <a:pt x="0" y="9937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3"/>
          </p:nvPr>
        </p:nvSpPr>
        <p:spPr>
          <a:xfrm>
            <a:off x="9633790" y="4922520"/>
            <a:ext cx="2316910" cy="1466850"/>
          </a:xfrm>
          <a:custGeom>
            <a:avLst/>
            <a:gdLst>
              <a:gd name="connsiteX0" fmla="*/ 0 w 2316910"/>
              <a:gd name="connsiteY0" fmla="*/ 0 h 1466850"/>
              <a:gd name="connsiteX1" fmla="*/ 2316910 w 2316910"/>
              <a:gd name="connsiteY1" fmla="*/ 0 h 1466850"/>
              <a:gd name="connsiteX2" fmla="*/ 2316910 w 2316910"/>
              <a:gd name="connsiteY2" fmla="*/ 1466850 h 1466850"/>
              <a:gd name="connsiteX3" fmla="*/ 0 w 2316910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6910" h="1466850">
                <a:moveTo>
                  <a:pt x="0" y="0"/>
                </a:moveTo>
                <a:lnTo>
                  <a:pt x="2316910" y="0"/>
                </a:lnTo>
                <a:lnTo>
                  <a:pt x="2316910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618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0" y="885031"/>
            <a:ext cx="5815894" cy="3173412"/>
          </a:xfrm>
          <a:custGeom>
            <a:avLst/>
            <a:gdLst>
              <a:gd name="connsiteX0" fmla="*/ 0 w 5815894"/>
              <a:gd name="connsiteY0" fmla="*/ 0 h 3173412"/>
              <a:gd name="connsiteX1" fmla="*/ 5815894 w 5815894"/>
              <a:gd name="connsiteY1" fmla="*/ 0 h 3173412"/>
              <a:gd name="connsiteX2" fmla="*/ 5815894 w 5815894"/>
              <a:gd name="connsiteY2" fmla="*/ 3173412 h 3173412"/>
              <a:gd name="connsiteX3" fmla="*/ 0 w 5815894"/>
              <a:gd name="connsiteY3" fmla="*/ 3173412 h 317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15894" h="3173412">
                <a:moveTo>
                  <a:pt x="0" y="0"/>
                </a:moveTo>
                <a:lnTo>
                  <a:pt x="5815894" y="0"/>
                </a:lnTo>
                <a:lnTo>
                  <a:pt x="5815894" y="3173412"/>
                </a:lnTo>
                <a:lnTo>
                  <a:pt x="0" y="31734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5826453" y="4064793"/>
            <a:ext cx="3227125" cy="1765300"/>
          </a:xfrm>
          <a:custGeom>
            <a:avLst/>
            <a:gdLst>
              <a:gd name="connsiteX0" fmla="*/ 0 w 3227125"/>
              <a:gd name="connsiteY0" fmla="*/ 0 h 1765300"/>
              <a:gd name="connsiteX1" fmla="*/ 3227125 w 3227125"/>
              <a:gd name="connsiteY1" fmla="*/ 0 h 1765300"/>
              <a:gd name="connsiteX2" fmla="*/ 3227125 w 3227125"/>
              <a:gd name="connsiteY2" fmla="*/ 1765300 h 1765300"/>
              <a:gd name="connsiteX3" fmla="*/ 0 w 3227125"/>
              <a:gd name="connsiteY3" fmla="*/ 1765300 h 176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7125" h="1765300">
                <a:moveTo>
                  <a:pt x="0" y="0"/>
                </a:moveTo>
                <a:lnTo>
                  <a:pt x="3227125" y="0"/>
                </a:lnTo>
                <a:lnTo>
                  <a:pt x="3227125" y="1765300"/>
                </a:lnTo>
                <a:lnTo>
                  <a:pt x="0" y="1765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9059914" y="2677320"/>
            <a:ext cx="3125750" cy="1387475"/>
          </a:xfrm>
          <a:custGeom>
            <a:avLst/>
            <a:gdLst>
              <a:gd name="connsiteX0" fmla="*/ 0 w 3125750"/>
              <a:gd name="connsiteY0" fmla="*/ 0 h 1387475"/>
              <a:gd name="connsiteX1" fmla="*/ 3125750 w 3125750"/>
              <a:gd name="connsiteY1" fmla="*/ 0 h 1387475"/>
              <a:gd name="connsiteX2" fmla="*/ 3125750 w 3125750"/>
              <a:gd name="connsiteY2" fmla="*/ 1387475 h 1387475"/>
              <a:gd name="connsiteX3" fmla="*/ 0 w 3125750"/>
              <a:gd name="connsiteY3" fmla="*/ 1387475 h 138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25750" h="1387475">
                <a:moveTo>
                  <a:pt x="0" y="0"/>
                </a:moveTo>
                <a:lnTo>
                  <a:pt x="3125750" y="0"/>
                </a:lnTo>
                <a:lnTo>
                  <a:pt x="3125750" y="1387475"/>
                </a:lnTo>
                <a:lnTo>
                  <a:pt x="0" y="13874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433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0" y="2113643"/>
            <a:ext cx="12192000" cy="3352800"/>
          </a:xfrm>
          <a:custGeom>
            <a:avLst/>
            <a:gdLst>
              <a:gd name="connsiteX0" fmla="*/ 0 w 12192000"/>
              <a:gd name="connsiteY0" fmla="*/ 0 h 3352800"/>
              <a:gd name="connsiteX1" fmla="*/ 12192000 w 12192000"/>
              <a:gd name="connsiteY1" fmla="*/ 0 h 3352800"/>
              <a:gd name="connsiteX2" fmla="*/ 12192000 w 12192000"/>
              <a:gd name="connsiteY2" fmla="*/ 3352800 h 3352800"/>
              <a:gd name="connsiteX3" fmla="*/ 0 w 12192000"/>
              <a:gd name="connsiteY3" fmla="*/ 335280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352800">
                <a:moveTo>
                  <a:pt x="0" y="0"/>
                </a:moveTo>
                <a:lnTo>
                  <a:pt x="12192000" y="0"/>
                </a:lnTo>
                <a:lnTo>
                  <a:pt x="12192000" y="3352800"/>
                </a:lnTo>
                <a:lnTo>
                  <a:pt x="0" y="3352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556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902" y="852655"/>
            <a:ext cx="7098927" cy="2495650"/>
          </a:xfrm>
          <a:custGeom>
            <a:avLst/>
            <a:gdLst>
              <a:gd name="connsiteX0" fmla="*/ 0 w 7098927"/>
              <a:gd name="connsiteY0" fmla="*/ 0 h 2495650"/>
              <a:gd name="connsiteX1" fmla="*/ 7098927 w 7098927"/>
              <a:gd name="connsiteY1" fmla="*/ 0 h 2495650"/>
              <a:gd name="connsiteX2" fmla="*/ 7098927 w 7098927"/>
              <a:gd name="connsiteY2" fmla="*/ 2495650 h 2495650"/>
              <a:gd name="connsiteX3" fmla="*/ 0 w 7098927"/>
              <a:gd name="connsiteY3" fmla="*/ 2495650 h 249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8927" h="2495650">
                <a:moveTo>
                  <a:pt x="0" y="0"/>
                </a:moveTo>
                <a:lnTo>
                  <a:pt x="7098927" y="0"/>
                </a:lnTo>
                <a:lnTo>
                  <a:pt x="7098927" y="2495650"/>
                </a:lnTo>
                <a:lnTo>
                  <a:pt x="0" y="24956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8372393" y="1985797"/>
            <a:ext cx="2420499" cy="1285147"/>
          </a:xfrm>
          <a:custGeom>
            <a:avLst/>
            <a:gdLst>
              <a:gd name="connsiteX0" fmla="*/ 0 w 2420499"/>
              <a:gd name="connsiteY0" fmla="*/ 0 h 1285147"/>
              <a:gd name="connsiteX1" fmla="*/ 2420499 w 2420499"/>
              <a:gd name="connsiteY1" fmla="*/ 0 h 1285147"/>
              <a:gd name="connsiteX2" fmla="*/ 2420499 w 2420499"/>
              <a:gd name="connsiteY2" fmla="*/ 1285147 h 1285147"/>
              <a:gd name="connsiteX3" fmla="*/ 0 w 2420499"/>
              <a:gd name="connsiteY3" fmla="*/ 1285147 h 1285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0499" h="1285147">
                <a:moveTo>
                  <a:pt x="0" y="0"/>
                </a:moveTo>
                <a:lnTo>
                  <a:pt x="2420499" y="0"/>
                </a:lnTo>
                <a:lnTo>
                  <a:pt x="2420499" y="1285147"/>
                </a:lnTo>
                <a:lnTo>
                  <a:pt x="0" y="12851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1049541" y="4431722"/>
            <a:ext cx="1994982" cy="1868990"/>
          </a:xfrm>
          <a:custGeom>
            <a:avLst/>
            <a:gdLst>
              <a:gd name="connsiteX0" fmla="*/ 0 w 1994982"/>
              <a:gd name="connsiteY0" fmla="*/ 0 h 1868990"/>
              <a:gd name="connsiteX1" fmla="*/ 1994982 w 1994982"/>
              <a:gd name="connsiteY1" fmla="*/ 0 h 1868990"/>
              <a:gd name="connsiteX2" fmla="*/ 1994982 w 1994982"/>
              <a:gd name="connsiteY2" fmla="*/ 1868990 h 1868990"/>
              <a:gd name="connsiteX3" fmla="*/ 0 w 1994982"/>
              <a:gd name="connsiteY3" fmla="*/ 1868990 h 186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4982" h="1868990">
                <a:moveTo>
                  <a:pt x="0" y="0"/>
                </a:moveTo>
                <a:lnTo>
                  <a:pt x="1994982" y="0"/>
                </a:lnTo>
                <a:lnTo>
                  <a:pt x="1994982" y="1868990"/>
                </a:lnTo>
                <a:lnTo>
                  <a:pt x="0" y="18689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3671913" y="4431722"/>
            <a:ext cx="1996962" cy="1868990"/>
          </a:xfrm>
          <a:custGeom>
            <a:avLst/>
            <a:gdLst>
              <a:gd name="connsiteX0" fmla="*/ 0 w 1996962"/>
              <a:gd name="connsiteY0" fmla="*/ 0 h 1868990"/>
              <a:gd name="connsiteX1" fmla="*/ 1996962 w 1996962"/>
              <a:gd name="connsiteY1" fmla="*/ 0 h 1868990"/>
              <a:gd name="connsiteX2" fmla="*/ 1996962 w 1996962"/>
              <a:gd name="connsiteY2" fmla="*/ 1868990 h 1868990"/>
              <a:gd name="connsiteX3" fmla="*/ 0 w 1996962"/>
              <a:gd name="connsiteY3" fmla="*/ 1868990 h 186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6962" h="1868990">
                <a:moveTo>
                  <a:pt x="0" y="0"/>
                </a:moveTo>
                <a:lnTo>
                  <a:pt x="1996962" y="0"/>
                </a:lnTo>
                <a:lnTo>
                  <a:pt x="1996962" y="1868990"/>
                </a:lnTo>
                <a:lnTo>
                  <a:pt x="0" y="18689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2356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6948362" y="1694829"/>
            <a:ext cx="4964238" cy="2150930"/>
          </a:xfrm>
          <a:custGeom>
            <a:avLst/>
            <a:gdLst>
              <a:gd name="connsiteX0" fmla="*/ 0 w 4964238"/>
              <a:gd name="connsiteY0" fmla="*/ 0 h 2150930"/>
              <a:gd name="connsiteX1" fmla="*/ 4964238 w 4964238"/>
              <a:gd name="connsiteY1" fmla="*/ 0 h 2150930"/>
              <a:gd name="connsiteX2" fmla="*/ 4964238 w 4964238"/>
              <a:gd name="connsiteY2" fmla="*/ 2150930 h 2150930"/>
              <a:gd name="connsiteX3" fmla="*/ 0 w 4964238"/>
              <a:gd name="connsiteY3" fmla="*/ 2150930 h 2150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4238" h="2150930">
                <a:moveTo>
                  <a:pt x="0" y="0"/>
                </a:moveTo>
                <a:lnTo>
                  <a:pt x="4964238" y="0"/>
                </a:lnTo>
                <a:lnTo>
                  <a:pt x="4964238" y="2150930"/>
                </a:lnTo>
                <a:lnTo>
                  <a:pt x="0" y="21509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2621146" y="3977909"/>
            <a:ext cx="4123121" cy="2617470"/>
          </a:xfrm>
          <a:custGeom>
            <a:avLst/>
            <a:gdLst>
              <a:gd name="connsiteX0" fmla="*/ 0 w 4123121"/>
              <a:gd name="connsiteY0" fmla="*/ 0 h 2617470"/>
              <a:gd name="connsiteX1" fmla="*/ 4123121 w 4123121"/>
              <a:gd name="connsiteY1" fmla="*/ 0 h 2617470"/>
              <a:gd name="connsiteX2" fmla="*/ 4123121 w 4123121"/>
              <a:gd name="connsiteY2" fmla="*/ 2617470 h 2617470"/>
              <a:gd name="connsiteX3" fmla="*/ 0 w 4123121"/>
              <a:gd name="connsiteY3" fmla="*/ 2617470 h 2617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3121" h="2617470">
                <a:moveTo>
                  <a:pt x="0" y="0"/>
                </a:moveTo>
                <a:lnTo>
                  <a:pt x="4123121" y="0"/>
                </a:lnTo>
                <a:lnTo>
                  <a:pt x="4123121" y="2617470"/>
                </a:lnTo>
                <a:lnTo>
                  <a:pt x="0" y="26174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948362" y="3977909"/>
            <a:ext cx="4964238" cy="2617470"/>
          </a:xfrm>
          <a:custGeom>
            <a:avLst/>
            <a:gdLst>
              <a:gd name="connsiteX0" fmla="*/ 0 w 4964238"/>
              <a:gd name="connsiteY0" fmla="*/ 0 h 2617470"/>
              <a:gd name="connsiteX1" fmla="*/ 4964238 w 4964238"/>
              <a:gd name="connsiteY1" fmla="*/ 0 h 2617470"/>
              <a:gd name="connsiteX2" fmla="*/ 4964238 w 4964238"/>
              <a:gd name="connsiteY2" fmla="*/ 2617470 h 2617470"/>
              <a:gd name="connsiteX3" fmla="*/ 0 w 4964238"/>
              <a:gd name="connsiteY3" fmla="*/ 2617470 h 2617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4238" h="2617470">
                <a:moveTo>
                  <a:pt x="0" y="0"/>
                </a:moveTo>
                <a:lnTo>
                  <a:pt x="4964238" y="0"/>
                </a:lnTo>
                <a:lnTo>
                  <a:pt x="4964238" y="2617470"/>
                </a:lnTo>
                <a:lnTo>
                  <a:pt x="0" y="26174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509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319871" y="165102"/>
            <a:ext cx="11574134" cy="6527799"/>
          </a:xfrm>
          <a:custGeom>
            <a:avLst/>
            <a:gdLst>
              <a:gd name="connsiteX0" fmla="*/ 0 w 11574134"/>
              <a:gd name="connsiteY0" fmla="*/ 0 h 6527799"/>
              <a:gd name="connsiteX1" fmla="*/ 11574134 w 11574134"/>
              <a:gd name="connsiteY1" fmla="*/ 0 h 6527799"/>
              <a:gd name="connsiteX2" fmla="*/ 11574134 w 11574134"/>
              <a:gd name="connsiteY2" fmla="*/ 6527799 h 6527799"/>
              <a:gd name="connsiteX3" fmla="*/ 0 w 11574134"/>
              <a:gd name="connsiteY3" fmla="*/ 6527799 h 652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74134" h="6527799">
                <a:moveTo>
                  <a:pt x="0" y="0"/>
                </a:moveTo>
                <a:lnTo>
                  <a:pt x="11574134" y="0"/>
                </a:lnTo>
                <a:lnTo>
                  <a:pt x="11574134" y="6527799"/>
                </a:lnTo>
                <a:lnTo>
                  <a:pt x="0" y="65277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592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292434" y="178967"/>
            <a:ext cx="11590811" cy="6500155"/>
          </a:xfrm>
          <a:custGeom>
            <a:avLst/>
            <a:gdLst>
              <a:gd name="connsiteX0" fmla="*/ 0 w 11590811"/>
              <a:gd name="connsiteY0" fmla="*/ 0 h 6500155"/>
              <a:gd name="connsiteX1" fmla="*/ 11590811 w 11590811"/>
              <a:gd name="connsiteY1" fmla="*/ 0 h 6500155"/>
              <a:gd name="connsiteX2" fmla="*/ 11590811 w 11590811"/>
              <a:gd name="connsiteY2" fmla="*/ 6500155 h 6500155"/>
              <a:gd name="connsiteX3" fmla="*/ 0 w 11590811"/>
              <a:gd name="connsiteY3" fmla="*/ 6500155 h 650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0811" h="6500155">
                <a:moveTo>
                  <a:pt x="0" y="0"/>
                </a:moveTo>
                <a:lnTo>
                  <a:pt x="11590811" y="0"/>
                </a:lnTo>
                <a:lnTo>
                  <a:pt x="11590811" y="6500155"/>
                </a:lnTo>
                <a:lnTo>
                  <a:pt x="0" y="65001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746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7416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75" r:id="rId3"/>
    <p:sldLayoutId id="2147483674" r:id="rId4"/>
    <p:sldLayoutId id="2147483673" r:id="rId5"/>
    <p:sldLayoutId id="2147483672" r:id="rId6"/>
    <p:sldLayoutId id="2147483671" r:id="rId7"/>
    <p:sldLayoutId id="2147483670" r:id="rId8"/>
    <p:sldLayoutId id="2147483669" r:id="rId9"/>
    <p:sldLayoutId id="2147483668" r:id="rId10"/>
    <p:sldLayoutId id="2147483667" r:id="rId11"/>
    <p:sldLayoutId id="2147483666" r:id="rId12"/>
    <p:sldLayoutId id="2147483665" r:id="rId13"/>
    <p:sldLayoutId id="2147483664" r:id="rId14"/>
    <p:sldLayoutId id="2147483663" r:id="rId15"/>
    <p:sldLayoutId id="2147483662" r:id="rId16"/>
    <p:sldLayoutId id="2147483661" r:id="rId17"/>
    <p:sldLayoutId id="2147483660" r:id="rId18"/>
    <p:sldLayoutId id="2147483659" r:id="rId19"/>
    <p:sldLayoutId id="2147483658" r:id="rId20"/>
    <p:sldLayoutId id="2147483657" r:id="rId21"/>
    <p:sldLayoutId id="2147483656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tags" Target="../tags/tag46.xml"/><Relationship Id="rId7" Type="http://schemas.openxmlformats.org/officeDocument/2006/relationships/notesSlide" Target="../notesSlides/notesSlide10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Layout" Target="../slideLayouts/slideLayout22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tags" Target="../tags/tag571.xml"/><Relationship Id="rId7" Type="http://schemas.openxmlformats.org/officeDocument/2006/relationships/notesSlide" Target="../notesSlides/notesSlide101.xml"/><Relationship Id="rId12" Type="http://schemas.openxmlformats.org/officeDocument/2006/relationships/image" Target="../media/image10.jpeg"/><Relationship Id="rId2" Type="http://schemas.openxmlformats.org/officeDocument/2006/relationships/tags" Target="../tags/tag570.xml"/><Relationship Id="rId1" Type="http://schemas.openxmlformats.org/officeDocument/2006/relationships/tags" Target="../tags/tag569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9.jpeg"/><Relationship Id="rId5" Type="http://schemas.openxmlformats.org/officeDocument/2006/relationships/tags" Target="../tags/tag573.xml"/><Relationship Id="rId10" Type="http://schemas.openxmlformats.org/officeDocument/2006/relationships/image" Target="../media/image8.jpeg"/><Relationship Id="rId4" Type="http://schemas.openxmlformats.org/officeDocument/2006/relationships/tags" Target="../tags/tag572.xml"/><Relationship Id="rId9" Type="http://schemas.openxmlformats.org/officeDocument/2006/relationships/image" Target="../media/image7.jpe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4.jpeg"/><Relationship Id="rId3" Type="http://schemas.openxmlformats.org/officeDocument/2006/relationships/tags" Target="../tags/tag576.xml"/><Relationship Id="rId7" Type="http://schemas.openxmlformats.org/officeDocument/2006/relationships/notesSlide" Target="../notesSlides/notesSlide102.xml"/><Relationship Id="rId12" Type="http://schemas.openxmlformats.org/officeDocument/2006/relationships/image" Target="../media/image13.jpg"/><Relationship Id="rId2" Type="http://schemas.openxmlformats.org/officeDocument/2006/relationships/tags" Target="../tags/tag575.xml"/><Relationship Id="rId1" Type="http://schemas.openxmlformats.org/officeDocument/2006/relationships/tags" Target="../tags/tag574.xml"/><Relationship Id="rId6" Type="http://schemas.openxmlformats.org/officeDocument/2006/relationships/slideLayout" Target="../slideLayouts/slideLayout14.xml"/><Relationship Id="rId11" Type="http://schemas.microsoft.com/office/2007/relationships/hdphoto" Target="../media/hdphoto2.wdp"/><Relationship Id="rId5" Type="http://schemas.openxmlformats.org/officeDocument/2006/relationships/tags" Target="../tags/tag578.xml"/><Relationship Id="rId15" Type="http://schemas.openxmlformats.org/officeDocument/2006/relationships/image" Target="../media/image16.jpeg"/><Relationship Id="rId10" Type="http://schemas.openxmlformats.org/officeDocument/2006/relationships/image" Target="../media/image12.jpeg"/><Relationship Id="rId4" Type="http://schemas.openxmlformats.org/officeDocument/2006/relationships/tags" Target="../tags/tag577.xml"/><Relationship Id="rId9" Type="http://schemas.microsoft.com/office/2007/relationships/hdphoto" Target="../media/hdphoto1.wdp"/><Relationship Id="rId14" Type="http://schemas.openxmlformats.org/officeDocument/2006/relationships/image" Target="../media/image15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tags" Target="../tags/tag586.xml"/><Relationship Id="rId13" Type="http://schemas.openxmlformats.org/officeDocument/2006/relationships/image" Target="../media/image17.jpeg"/><Relationship Id="rId3" Type="http://schemas.openxmlformats.org/officeDocument/2006/relationships/tags" Target="../tags/tag581.xml"/><Relationship Id="rId7" Type="http://schemas.openxmlformats.org/officeDocument/2006/relationships/tags" Target="../tags/tag585.xml"/><Relationship Id="rId12" Type="http://schemas.openxmlformats.org/officeDocument/2006/relationships/notesSlide" Target="../notesSlides/notesSlide103.xml"/><Relationship Id="rId17" Type="http://schemas.microsoft.com/office/2007/relationships/hdphoto" Target="../media/hdphoto3.wdp"/><Relationship Id="rId2" Type="http://schemas.openxmlformats.org/officeDocument/2006/relationships/tags" Target="../tags/tag580.xml"/><Relationship Id="rId16" Type="http://schemas.openxmlformats.org/officeDocument/2006/relationships/image" Target="../media/image20.jpeg"/><Relationship Id="rId1" Type="http://schemas.openxmlformats.org/officeDocument/2006/relationships/tags" Target="../tags/tag579.xml"/><Relationship Id="rId6" Type="http://schemas.openxmlformats.org/officeDocument/2006/relationships/tags" Target="../tags/tag584.xml"/><Relationship Id="rId11" Type="http://schemas.openxmlformats.org/officeDocument/2006/relationships/slideLayout" Target="../slideLayouts/slideLayout10.xml"/><Relationship Id="rId5" Type="http://schemas.openxmlformats.org/officeDocument/2006/relationships/tags" Target="../tags/tag583.xml"/><Relationship Id="rId15" Type="http://schemas.openxmlformats.org/officeDocument/2006/relationships/image" Target="../media/image19.jpeg"/><Relationship Id="rId10" Type="http://schemas.openxmlformats.org/officeDocument/2006/relationships/tags" Target="../tags/tag588.xml"/><Relationship Id="rId4" Type="http://schemas.openxmlformats.org/officeDocument/2006/relationships/tags" Target="../tags/tag582.xml"/><Relationship Id="rId9" Type="http://schemas.openxmlformats.org/officeDocument/2006/relationships/tags" Target="../tags/tag587.xml"/><Relationship Id="rId14" Type="http://schemas.openxmlformats.org/officeDocument/2006/relationships/image" Target="../media/image18.jpe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591.xml"/><Relationship Id="rId7" Type="http://schemas.openxmlformats.org/officeDocument/2006/relationships/image" Target="../media/image21.jpeg"/><Relationship Id="rId2" Type="http://schemas.openxmlformats.org/officeDocument/2006/relationships/tags" Target="../tags/tag590.xml"/><Relationship Id="rId1" Type="http://schemas.openxmlformats.org/officeDocument/2006/relationships/tags" Target="../tags/tag589.xml"/><Relationship Id="rId6" Type="http://schemas.openxmlformats.org/officeDocument/2006/relationships/notesSlide" Target="../notesSlides/notesSlide104.xml"/><Relationship Id="rId5" Type="http://schemas.openxmlformats.org/officeDocument/2006/relationships/slideLayout" Target="../slideLayouts/slideLayout20.xml"/><Relationship Id="rId4" Type="http://schemas.openxmlformats.org/officeDocument/2006/relationships/tags" Target="../tags/tag592.xml"/><Relationship Id="rId9" Type="http://schemas.openxmlformats.org/officeDocument/2006/relationships/image" Target="../media/image23.jp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tags" Target="../tags/tag595.xml"/><Relationship Id="rId7" Type="http://schemas.openxmlformats.org/officeDocument/2006/relationships/notesSlide" Target="../notesSlides/notesSlide105.xml"/><Relationship Id="rId2" Type="http://schemas.openxmlformats.org/officeDocument/2006/relationships/tags" Target="../tags/tag594.xml"/><Relationship Id="rId1" Type="http://schemas.openxmlformats.org/officeDocument/2006/relationships/tags" Target="../tags/tag593.xml"/><Relationship Id="rId6" Type="http://schemas.openxmlformats.org/officeDocument/2006/relationships/slideLayout" Target="../slideLayouts/slideLayout15.xml"/><Relationship Id="rId5" Type="http://schemas.openxmlformats.org/officeDocument/2006/relationships/tags" Target="../tags/tag597.xml"/><Relationship Id="rId10" Type="http://schemas.openxmlformats.org/officeDocument/2006/relationships/image" Target="../media/image26.jpeg"/><Relationship Id="rId4" Type="http://schemas.openxmlformats.org/officeDocument/2006/relationships/tags" Target="../tags/tag596.xml"/><Relationship Id="rId9" Type="http://schemas.openxmlformats.org/officeDocument/2006/relationships/image" Target="../media/image25.jpeg"/></Relationships>
</file>

<file path=ppt/slides/_rels/slide10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tags" Target="../tags/tag600.xml"/><Relationship Id="rId7" Type="http://schemas.openxmlformats.org/officeDocument/2006/relationships/image" Target="../media/image27.jpeg"/><Relationship Id="rId12" Type="http://schemas.microsoft.com/office/2007/relationships/hdphoto" Target="../media/hdphoto6.wdp"/><Relationship Id="rId2" Type="http://schemas.openxmlformats.org/officeDocument/2006/relationships/tags" Target="../tags/tag599.xml"/><Relationship Id="rId1" Type="http://schemas.openxmlformats.org/officeDocument/2006/relationships/tags" Target="../tags/tag598.xml"/><Relationship Id="rId6" Type="http://schemas.openxmlformats.org/officeDocument/2006/relationships/notesSlide" Target="../notesSlides/notesSlide106.xml"/><Relationship Id="rId11" Type="http://schemas.openxmlformats.org/officeDocument/2006/relationships/image" Target="../media/image29.jpeg"/><Relationship Id="rId5" Type="http://schemas.openxmlformats.org/officeDocument/2006/relationships/slideLayout" Target="../slideLayouts/slideLayout17.xml"/><Relationship Id="rId10" Type="http://schemas.microsoft.com/office/2007/relationships/hdphoto" Target="../media/hdphoto5.wdp"/><Relationship Id="rId4" Type="http://schemas.openxmlformats.org/officeDocument/2006/relationships/tags" Target="../tags/tag601.xml"/><Relationship Id="rId9" Type="http://schemas.openxmlformats.org/officeDocument/2006/relationships/image" Target="../media/image28.jpe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tags" Target="../tags/tag604.xml"/><Relationship Id="rId7" Type="http://schemas.openxmlformats.org/officeDocument/2006/relationships/notesSlide" Target="../notesSlides/notesSlide107.xml"/><Relationship Id="rId12" Type="http://schemas.openxmlformats.org/officeDocument/2006/relationships/image" Target="../media/image34.jpeg"/><Relationship Id="rId2" Type="http://schemas.openxmlformats.org/officeDocument/2006/relationships/tags" Target="../tags/tag603.xml"/><Relationship Id="rId1" Type="http://schemas.openxmlformats.org/officeDocument/2006/relationships/tags" Target="../tags/tag602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33.jpeg"/><Relationship Id="rId5" Type="http://schemas.openxmlformats.org/officeDocument/2006/relationships/tags" Target="../tags/tag606.xml"/><Relationship Id="rId10" Type="http://schemas.openxmlformats.org/officeDocument/2006/relationships/image" Target="../media/image32.jpeg"/><Relationship Id="rId4" Type="http://schemas.openxmlformats.org/officeDocument/2006/relationships/tags" Target="../tags/tag605.xml"/><Relationship Id="rId9" Type="http://schemas.openxmlformats.org/officeDocument/2006/relationships/image" Target="../media/image31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tags" Target="../tags/tag609.xml"/><Relationship Id="rId7" Type="http://schemas.openxmlformats.org/officeDocument/2006/relationships/image" Target="../media/image36.jpg"/><Relationship Id="rId2" Type="http://schemas.openxmlformats.org/officeDocument/2006/relationships/tags" Target="../tags/tag608.xml"/><Relationship Id="rId1" Type="http://schemas.openxmlformats.org/officeDocument/2006/relationships/tags" Target="../tags/tag607.xml"/><Relationship Id="rId6" Type="http://schemas.openxmlformats.org/officeDocument/2006/relationships/notesSlide" Target="../notesSlides/notesSlide108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610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tags" Target="../tags/tag613.xml"/><Relationship Id="rId7" Type="http://schemas.openxmlformats.org/officeDocument/2006/relationships/notesSlide" Target="../notesSlides/notesSlide109.xml"/><Relationship Id="rId2" Type="http://schemas.openxmlformats.org/officeDocument/2006/relationships/tags" Target="../tags/tag612.xml"/><Relationship Id="rId1" Type="http://schemas.openxmlformats.org/officeDocument/2006/relationships/tags" Target="../tags/tag611.xml"/><Relationship Id="rId6" Type="http://schemas.openxmlformats.org/officeDocument/2006/relationships/slideLayout" Target="../slideLayouts/slideLayout22.xml"/><Relationship Id="rId5" Type="http://schemas.openxmlformats.org/officeDocument/2006/relationships/tags" Target="../tags/tag615.xml"/><Relationship Id="rId4" Type="http://schemas.openxmlformats.org/officeDocument/2006/relationships/tags" Target="../tags/tag6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13" Type="http://schemas.openxmlformats.org/officeDocument/2006/relationships/tags" Target="../tags/tag61.xml"/><Relationship Id="rId18" Type="http://schemas.openxmlformats.org/officeDocument/2006/relationships/notesSlide" Target="../notesSlides/notesSlide11.xml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12" Type="http://schemas.openxmlformats.org/officeDocument/2006/relationships/tags" Target="../tags/tag60.xml"/><Relationship Id="rId17" Type="http://schemas.openxmlformats.org/officeDocument/2006/relationships/slideLayout" Target="../slideLayouts/slideLayout9.xml"/><Relationship Id="rId2" Type="http://schemas.openxmlformats.org/officeDocument/2006/relationships/tags" Target="../tags/tag50.xml"/><Relationship Id="rId16" Type="http://schemas.openxmlformats.org/officeDocument/2006/relationships/tags" Target="../tags/tag64.xml"/><Relationship Id="rId20" Type="http://schemas.microsoft.com/office/2007/relationships/hdphoto" Target="../media/hdphoto7.wdp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tags" Target="../tags/tag59.xml"/><Relationship Id="rId5" Type="http://schemas.openxmlformats.org/officeDocument/2006/relationships/tags" Target="../tags/tag53.xml"/><Relationship Id="rId15" Type="http://schemas.openxmlformats.org/officeDocument/2006/relationships/tags" Target="../tags/tag63.xml"/><Relationship Id="rId10" Type="http://schemas.openxmlformats.org/officeDocument/2006/relationships/tags" Target="../tags/tag58.xml"/><Relationship Id="rId19" Type="http://schemas.openxmlformats.org/officeDocument/2006/relationships/image" Target="../media/image38.jpeg"/><Relationship Id="rId4" Type="http://schemas.openxmlformats.org/officeDocument/2006/relationships/tags" Target="../tags/tag52.xml"/><Relationship Id="rId9" Type="http://schemas.openxmlformats.org/officeDocument/2006/relationships/tags" Target="../tags/tag57.xml"/><Relationship Id="rId14" Type="http://schemas.openxmlformats.org/officeDocument/2006/relationships/tags" Target="../tags/tag62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tags" Target="../tags/tag623.xml"/><Relationship Id="rId13" Type="http://schemas.openxmlformats.org/officeDocument/2006/relationships/tags" Target="../tags/tag628.xml"/><Relationship Id="rId18" Type="http://schemas.openxmlformats.org/officeDocument/2006/relationships/notesSlide" Target="../notesSlides/notesSlide110.xml"/><Relationship Id="rId3" Type="http://schemas.openxmlformats.org/officeDocument/2006/relationships/tags" Target="../tags/tag618.xml"/><Relationship Id="rId7" Type="http://schemas.openxmlformats.org/officeDocument/2006/relationships/tags" Target="../tags/tag622.xml"/><Relationship Id="rId12" Type="http://schemas.openxmlformats.org/officeDocument/2006/relationships/tags" Target="../tags/tag627.xml"/><Relationship Id="rId17" Type="http://schemas.openxmlformats.org/officeDocument/2006/relationships/slideLayout" Target="../slideLayouts/slideLayout9.xml"/><Relationship Id="rId2" Type="http://schemas.openxmlformats.org/officeDocument/2006/relationships/tags" Target="../tags/tag617.xml"/><Relationship Id="rId16" Type="http://schemas.openxmlformats.org/officeDocument/2006/relationships/tags" Target="../tags/tag631.xml"/><Relationship Id="rId20" Type="http://schemas.microsoft.com/office/2007/relationships/hdphoto" Target="../media/hdphoto7.wdp"/><Relationship Id="rId1" Type="http://schemas.openxmlformats.org/officeDocument/2006/relationships/tags" Target="../tags/tag616.xml"/><Relationship Id="rId6" Type="http://schemas.openxmlformats.org/officeDocument/2006/relationships/tags" Target="../tags/tag621.xml"/><Relationship Id="rId11" Type="http://schemas.openxmlformats.org/officeDocument/2006/relationships/tags" Target="../tags/tag626.xml"/><Relationship Id="rId5" Type="http://schemas.openxmlformats.org/officeDocument/2006/relationships/tags" Target="../tags/tag620.xml"/><Relationship Id="rId15" Type="http://schemas.openxmlformats.org/officeDocument/2006/relationships/tags" Target="../tags/tag630.xml"/><Relationship Id="rId10" Type="http://schemas.openxmlformats.org/officeDocument/2006/relationships/tags" Target="../tags/tag625.xml"/><Relationship Id="rId19" Type="http://schemas.openxmlformats.org/officeDocument/2006/relationships/image" Target="../media/image38.jpeg"/><Relationship Id="rId4" Type="http://schemas.openxmlformats.org/officeDocument/2006/relationships/tags" Target="../tags/tag619.xml"/><Relationship Id="rId9" Type="http://schemas.openxmlformats.org/officeDocument/2006/relationships/tags" Target="../tags/tag624.xml"/><Relationship Id="rId14" Type="http://schemas.openxmlformats.org/officeDocument/2006/relationships/tags" Target="../tags/tag62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tags" Target="../tags/tag634.xml"/><Relationship Id="rId7" Type="http://schemas.openxmlformats.org/officeDocument/2006/relationships/notesSlide" Target="../notesSlides/notesSlide112.xml"/><Relationship Id="rId12" Type="http://schemas.openxmlformats.org/officeDocument/2006/relationships/image" Target="../media/image10.jpeg"/><Relationship Id="rId2" Type="http://schemas.openxmlformats.org/officeDocument/2006/relationships/tags" Target="../tags/tag633.xml"/><Relationship Id="rId1" Type="http://schemas.openxmlformats.org/officeDocument/2006/relationships/tags" Target="../tags/tag632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9.jpeg"/><Relationship Id="rId5" Type="http://schemas.openxmlformats.org/officeDocument/2006/relationships/tags" Target="../tags/tag636.xml"/><Relationship Id="rId10" Type="http://schemas.openxmlformats.org/officeDocument/2006/relationships/image" Target="../media/image8.jpeg"/><Relationship Id="rId4" Type="http://schemas.openxmlformats.org/officeDocument/2006/relationships/tags" Target="../tags/tag635.xml"/><Relationship Id="rId9" Type="http://schemas.openxmlformats.org/officeDocument/2006/relationships/image" Target="../media/image7.jpe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4.jpeg"/><Relationship Id="rId3" Type="http://schemas.openxmlformats.org/officeDocument/2006/relationships/tags" Target="../tags/tag639.xml"/><Relationship Id="rId7" Type="http://schemas.openxmlformats.org/officeDocument/2006/relationships/notesSlide" Target="../notesSlides/notesSlide113.xml"/><Relationship Id="rId12" Type="http://schemas.openxmlformats.org/officeDocument/2006/relationships/image" Target="../media/image13.jpg"/><Relationship Id="rId2" Type="http://schemas.openxmlformats.org/officeDocument/2006/relationships/tags" Target="../tags/tag638.xml"/><Relationship Id="rId1" Type="http://schemas.openxmlformats.org/officeDocument/2006/relationships/tags" Target="../tags/tag637.xml"/><Relationship Id="rId6" Type="http://schemas.openxmlformats.org/officeDocument/2006/relationships/slideLayout" Target="../slideLayouts/slideLayout14.xml"/><Relationship Id="rId11" Type="http://schemas.microsoft.com/office/2007/relationships/hdphoto" Target="../media/hdphoto2.wdp"/><Relationship Id="rId5" Type="http://schemas.openxmlformats.org/officeDocument/2006/relationships/tags" Target="../tags/tag641.xml"/><Relationship Id="rId15" Type="http://schemas.openxmlformats.org/officeDocument/2006/relationships/image" Target="../media/image16.jpeg"/><Relationship Id="rId10" Type="http://schemas.openxmlformats.org/officeDocument/2006/relationships/image" Target="../media/image12.jpeg"/><Relationship Id="rId4" Type="http://schemas.openxmlformats.org/officeDocument/2006/relationships/tags" Target="../tags/tag640.xml"/><Relationship Id="rId9" Type="http://schemas.microsoft.com/office/2007/relationships/hdphoto" Target="../media/hdphoto1.wdp"/><Relationship Id="rId14" Type="http://schemas.openxmlformats.org/officeDocument/2006/relationships/image" Target="../media/image15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tags" Target="../tags/tag649.xml"/><Relationship Id="rId13" Type="http://schemas.openxmlformats.org/officeDocument/2006/relationships/image" Target="../media/image17.jpeg"/><Relationship Id="rId3" Type="http://schemas.openxmlformats.org/officeDocument/2006/relationships/tags" Target="../tags/tag644.xml"/><Relationship Id="rId7" Type="http://schemas.openxmlformats.org/officeDocument/2006/relationships/tags" Target="../tags/tag648.xml"/><Relationship Id="rId12" Type="http://schemas.openxmlformats.org/officeDocument/2006/relationships/notesSlide" Target="../notesSlides/notesSlide114.xml"/><Relationship Id="rId17" Type="http://schemas.microsoft.com/office/2007/relationships/hdphoto" Target="../media/hdphoto3.wdp"/><Relationship Id="rId2" Type="http://schemas.openxmlformats.org/officeDocument/2006/relationships/tags" Target="../tags/tag643.xml"/><Relationship Id="rId16" Type="http://schemas.openxmlformats.org/officeDocument/2006/relationships/image" Target="../media/image20.jpeg"/><Relationship Id="rId1" Type="http://schemas.openxmlformats.org/officeDocument/2006/relationships/tags" Target="../tags/tag642.xml"/><Relationship Id="rId6" Type="http://schemas.openxmlformats.org/officeDocument/2006/relationships/tags" Target="../tags/tag647.xml"/><Relationship Id="rId11" Type="http://schemas.openxmlformats.org/officeDocument/2006/relationships/slideLayout" Target="../slideLayouts/slideLayout10.xml"/><Relationship Id="rId5" Type="http://schemas.openxmlformats.org/officeDocument/2006/relationships/tags" Target="../tags/tag646.xml"/><Relationship Id="rId15" Type="http://schemas.openxmlformats.org/officeDocument/2006/relationships/image" Target="../media/image19.jpeg"/><Relationship Id="rId10" Type="http://schemas.openxmlformats.org/officeDocument/2006/relationships/tags" Target="../tags/tag651.xml"/><Relationship Id="rId4" Type="http://schemas.openxmlformats.org/officeDocument/2006/relationships/tags" Target="../tags/tag645.xml"/><Relationship Id="rId9" Type="http://schemas.openxmlformats.org/officeDocument/2006/relationships/tags" Target="../tags/tag650.xml"/><Relationship Id="rId14" Type="http://schemas.openxmlformats.org/officeDocument/2006/relationships/image" Target="../media/image18.jpe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654.xml"/><Relationship Id="rId7" Type="http://schemas.openxmlformats.org/officeDocument/2006/relationships/image" Target="../media/image21.jpeg"/><Relationship Id="rId2" Type="http://schemas.openxmlformats.org/officeDocument/2006/relationships/tags" Target="../tags/tag653.xml"/><Relationship Id="rId1" Type="http://schemas.openxmlformats.org/officeDocument/2006/relationships/tags" Target="../tags/tag652.xml"/><Relationship Id="rId6" Type="http://schemas.openxmlformats.org/officeDocument/2006/relationships/notesSlide" Target="../notesSlides/notesSlide115.xml"/><Relationship Id="rId5" Type="http://schemas.openxmlformats.org/officeDocument/2006/relationships/slideLayout" Target="../slideLayouts/slideLayout20.xml"/><Relationship Id="rId4" Type="http://schemas.openxmlformats.org/officeDocument/2006/relationships/tags" Target="../tags/tag655.xml"/><Relationship Id="rId9" Type="http://schemas.openxmlformats.org/officeDocument/2006/relationships/image" Target="../media/image23.jp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tags" Target="../tags/tag658.xml"/><Relationship Id="rId7" Type="http://schemas.openxmlformats.org/officeDocument/2006/relationships/notesSlide" Target="../notesSlides/notesSlide116.xml"/><Relationship Id="rId2" Type="http://schemas.openxmlformats.org/officeDocument/2006/relationships/tags" Target="../tags/tag657.xml"/><Relationship Id="rId1" Type="http://schemas.openxmlformats.org/officeDocument/2006/relationships/tags" Target="../tags/tag656.xml"/><Relationship Id="rId6" Type="http://schemas.openxmlformats.org/officeDocument/2006/relationships/slideLayout" Target="../slideLayouts/slideLayout15.xml"/><Relationship Id="rId5" Type="http://schemas.openxmlformats.org/officeDocument/2006/relationships/tags" Target="../tags/tag660.xml"/><Relationship Id="rId10" Type="http://schemas.openxmlformats.org/officeDocument/2006/relationships/image" Target="../media/image26.jpeg"/><Relationship Id="rId4" Type="http://schemas.openxmlformats.org/officeDocument/2006/relationships/tags" Target="../tags/tag659.xml"/><Relationship Id="rId9" Type="http://schemas.openxmlformats.org/officeDocument/2006/relationships/image" Target="../media/image25.jpeg"/></Relationships>
</file>

<file path=ppt/slides/_rels/slide1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tags" Target="../tags/tag663.xml"/><Relationship Id="rId7" Type="http://schemas.openxmlformats.org/officeDocument/2006/relationships/image" Target="../media/image27.jpeg"/><Relationship Id="rId12" Type="http://schemas.microsoft.com/office/2007/relationships/hdphoto" Target="../media/hdphoto6.wdp"/><Relationship Id="rId2" Type="http://schemas.openxmlformats.org/officeDocument/2006/relationships/tags" Target="../tags/tag662.xml"/><Relationship Id="rId1" Type="http://schemas.openxmlformats.org/officeDocument/2006/relationships/tags" Target="../tags/tag661.xml"/><Relationship Id="rId6" Type="http://schemas.openxmlformats.org/officeDocument/2006/relationships/notesSlide" Target="../notesSlides/notesSlide117.xml"/><Relationship Id="rId11" Type="http://schemas.openxmlformats.org/officeDocument/2006/relationships/image" Target="../media/image29.jpeg"/><Relationship Id="rId5" Type="http://schemas.openxmlformats.org/officeDocument/2006/relationships/slideLayout" Target="../slideLayouts/slideLayout17.xml"/><Relationship Id="rId10" Type="http://schemas.microsoft.com/office/2007/relationships/hdphoto" Target="../media/hdphoto5.wdp"/><Relationship Id="rId4" Type="http://schemas.openxmlformats.org/officeDocument/2006/relationships/tags" Target="../tags/tag664.xml"/><Relationship Id="rId9" Type="http://schemas.openxmlformats.org/officeDocument/2006/relationships/image" Target="../media/image28.jpe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tags" Target="../tags/tag667.xml"/><Relationship Id="rId7" Type="http://schemas.openxmlformats.org/officeDocument/2006/relationships/notesSlide" Target="../notesSlides/notesSlide118.xml"/><Relationship Id="rId12" Type="http://schemas.openxmlformats.org/officeDocument/2006/relationships/image" Target="../media/image34.jpeg"/><Relationship Id="rId2" Type="http://schemas.openxmlformats.org/officeDocument/2006/relationships/tags" Target="../tags/tag666.xml"/><Relationship Id="rId1" Type="http://schemas.openxmlformats.org/officeDocument/2006/relationships/tags" Target="../tags/tag665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33.jpeg"/><Relationship Id="rId5" Type="http://schemas.openxmlformats.org/officeDocument/2006/relationships/tags" Target="../tags/tag669.xml"/><Relationship Id="rId10" Type="http://schemas.openxmlformats.org/officeDocument/2006/relationships/image" Target="../media/image32.jpeg"/><Relationship Id="rId4" Type="http://schemas.openxmlformats.org/officeDocument/2006/relationships/tags" Target="../tags/tag668.xml"/><Relationship Id="rId9" Type="http://schemas.openxmlformats.org/officeDocument/2006/relationships/image" Target="../media/image31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tags" Target="../tags/tag672.xml"/><Relationship Id="rId7" Type="http://schemas.openxmlformats.org/officeDocument/2006/relationships/image" Target="../media/image36.jpg"/><Relationship Id="rId2" Type="http://schemas.openxmlformats.org/officeDocument/2006/relationships/tags" Target="../tags/tag671.xml"/><Relationship Id="rId1" Type="http://schemas.openxmlformats.org/officeDocument/2006/relationships/tags" Target="../tags/tag670.xml"/><Relationship Id="rId6" Type="http://schemas.openxmlformats.org/officeDocument/2006/relationships/notesSlide" Target="../notesSlides/notesSlide119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67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tags" Target="../tags/tag676.xml"/><Relationship Id="rId7" Type="http://schemas.openxmlformats.org/officeDocument/2006/relationships/notesSlide" Target="../notesSlides/notesSlide120.xml"/><Relationship Id="rId2" Type="http://schemas.openxmlformats.org/officeDocument/2006/relationships/tags" Target="../tags/tag675.xml"/><Relationship Id="rId1" Type="http://schemas.openxmlformats.org/officeDocument/2006/relationships/tags" Target="../tags/tag674.xml"/><Relationship Id="rId6" Type="http://schemas.openxmlformats.org/officeDocument/2006/relationships/slideLayout" Target="../slideLayouts/slideLayout22.xml"/><Relationship Id="rId5" Type="http://schemas.openxmlformats.org/officeDocument/2006/relationships/tags" Target="../tags/tag678.xml"/><Relationship Id="rId4" Type="http://schemas.openxmlformats.org/officeDocument/2006/relationships/tags" Target="../tags/tag677.xml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tags" Target="../tags/tag686.xml"/><Relationship Id="rId13" Type="http://schemas.openxmlformats.org/officeDocument/2006/relationships/tags" Target="../tags/tag691.xml"/><Relationship Id="rId18" Type="http://schemas.openxmlformats.org/officeDocument/2006/relationships/notesSlide" Target="../notesSlides/notesSlide121.xml"/><Relationship Id="rId3" Type="http://schemas.openxmlformats.org/officeDocument/2006/relationships/tags" Target="../tags/tag681.xml"/><Relationship Id="rId7" Type="http://schemas.openxmlformats.org/officeDocument/2006/relationships/tags" Target="../tags/tag685.xml"/><Relationship Id="rId12" Type="http://schemas.openxmlformats.org/officeDocument/2006/relationships/tags" Target="../tags/tag690.xml"/><Relationship Id="rId17" Type="http://schemas.openxmlformats.org/officeDocument/2006/relationships/slideLayout" Target="../slideLayouts/slideLayout9.xml"/><Relationship Id="rId2" Type="http://schemas.openxmlformats.org/officeDocument/2006/relationships/tags" Target="../tags/tag680.xml"/><Relationship Id="rId16" Type="http://schemas.openxmlformats.org/officeDocument/2006/relationships/tags" Target="../tags/tag694.xml"/><Relationship Id="rId20" Type="http://schemas.microsoft.com/office/2007/relationships/hdphoto" Target="../media/hdphoto7.wdp"/><Relationship Id="rId1" Type="http://schemas.openxmlformats.org/officeDocument/2006/relationships/tags" Target="../tags/tag679.xml"/><Relationship Id="rId6" Type="http://schemas.openxmlformats.org/officeDocument/2006/relationships/tags" Target="../tags/tag684.xml"/><Relationship Id="rId11" Type="http://schemas.openxmlformats.org/officeDocument/2006/relationships/tags" Target="../tags/tag689.xml"/><Relationship Id="rId5" Type="http://schemas.openxmlformats.org/officeDocument/2006/relationships/tags" Target="../tags/tag683.xml"/><Relationship Id="rId15" Type="http://schemas.openxmlformats.org/officeDocument/2006/relationships/tags" Target="../tags/tag693.xml"/><Relationship Id="rId10" Type="http://schemas.openxmlformats.org/officeDocument/2006/relationships/tags" Target="../tags/tag688.xml"/><Relationship Id="rId19" Type="http://schemas.openxmlformats.org/officeDocument/2006/relationships/image" Target="../media/image38.jpeg"/><Relationship Id="rId4" Type="http://schemas.openxmlformats.org/officeDocument/2006/relationships/tags" Target="../tags/tag682.xml"/><Relationship Id="rId9" Type="http://schemas.openxmlformats.org/officeDocument/2006/relationships/tags" Target="../tags/tag687.xml"/><Relationship Id="rId14" Type="http://schemas.openxmlformats.org/officeDocument/2006/relationships/tags" Target="../tags/tag69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tags" Target="../tags/tag697.xml"/><Relationship Id="rId7" Type="http://schemas.openxmlformats.org/officeDocument/2006/relationships/notesSlide" Target="../notesSlides/notesSlide123.xml"/><Relationship Id="rId12" Type="http://schemas.openxmlformats.org/officeDocument/2006/relationships/image" Target="../media/image10.jpeg"/><Relationship Id="rId2" Type="http://schemas.openxmlformats.org/officeDocument/2006/relationships/tags" Target="../tags/tag696.xml"/><Relationship Id="rId1" Type="http://schemas.openxmlformats.org/officeDocument/2006/relationships/tags" Target="../tags/tag695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9.jpeg"/><Relationship Id="rId5" Type="http://schemas.openxmlformats.org/officeDocument/2006/relationships/tags" Target="../tags/tag699.xml"/><Relationship Id="rId10" Type="http://schemas.openxmlformats.org/officeDocument/2006/relationships/image" Target="../media/image8.jpeg"/><Relationship Id="rId4" Type="http://schemas.openxmlformats.org/officeDocument/2006/relationships/tags" Target="../tags/tag698.xml"/><Relationship Id="rId9" Type="http://schemas.openxmlformats.org/officeDocument/2006/relationships/image" Target="../media/image7.jpe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4.jpeg"/><Relationship Id="rId3" Type="http://schemas.openxmlformats.org/officeDocument/2006/relationships/tags" Target="../tags/tag702.xml"/><Relationship Id="rId7" Type="http://schemas.openxmlformats.org/officeDocument/2006/relationships/notesSlide" Target="../notesSlides/notesSlide124.xml"/><Relationship Id="rId12" Type="http://schemas.openxmlformats.org/officeDocument/2006/relationships/image" Target="../media/image13.jpg"/><Relationship Id="rId2" Type="http://schemas.openxmlformats.org/officeDocument/2006/relationships/tags" Target="../tags/tag701.xml"/><Relationship Id="rId1" Type="http://schemas.openxmlformats.org/officeDocument/2006/relationships/tags" Target="../tags/tag700.xml"/><Relationship Id="rId6" Type="http://schemas.openxmlformats.org/officeDocument/2006/relationships/slideLayout" Target="../slideLayouts/slideLayout14.xml"/><Relationship Id="rId11" Type="http://schemas.microsoft.com/office/2007/relationships/hdphoto" Target="../media/hdphoto2.wdp"/><Relationship Id="rId5" Type="http://schemas.openxmlformats.org/officeDocument/2006/relationships/tags" Target="../tags/tag704.xml"/><Relationship Id="rId15" Type="http://schemas.openxmlformats.org/officeDocument/2006/relationships/image" Target="../media/image16.jpeg"/><Relationship Id="rId10" Type="http://schemas.openxmlformats.org/officeDocument/2006/relationships/image" Target="../media/image12.jpeg"/><Relationship Id="rId4" Type="http://schemas.openxmlformats.org/officeDocument/2006/relationships/tags" Target="../tags/tag703.xml"/><Relationship Id="rId9" Type="http://schemas.microsoft.com/office/2007/relationships/hdphoto" Target="../media/hdphoto1.wdp"/><Relationship Id="rId14" Type="http://schemas.openxmlformats.org/officeDocument/2006/relationships/image" Target="../media/image15.pn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tags" Target="../tags/tag712.xml"/><Relationship Id="rId13" Type="http://schemas.openxmlformats.org/officeDocument/2006/relationships/image" Target="../media/image17.jpeg"/><Relationship Id="rId3" Type="http://schemas.openxmlformats.org/officeDocument/2006/relationships/tags" Target="../tags/tag707.xml"/><Relationship Id="rId7" Type="http://schemas.openxmlformats.org/officeDocument/2006/relationships/tags" Target="../tags/tag711.xml"/><Relationship Id="rId12" Type="http://schemas.openxmlformats.org/officeDocument/2006/relationships/notesSlide" Target="../notesSlides/notesSlide125.xml"/><Relationship Id="rId17" Type="http://schemas.microsoft.com/office/2007/relationships/hdphoto" Target="../media/hdphoto3.wdp"/><Relationship Id="rId2" Type="http://schemas.openxmlformats.org/officeDocument/2006/relationships/tags" Target="../tags/tag706.xml"/><Relationship Id="rId16" Type="http://schemas.openxmlformats.org/officeDocument/2006/relationships/image" Target="../media/image20.jpeg"/><Relationship Id="rId1" Type="http://schemas.openxmlformats.org/officeDocument/2006/relationships/tags" Target="../tags/tag705.xml"/><Relationship Id="rId6" Type="http://schemas.openxmlformats.org/officeDocument/2006/relationships/tags" Target="../tags/tag710.xml"/><Relationship Id="rId11" Type="http://schemas.openxmlformats.org/officeDocument/2006/relationships/slideLayout" Target="../slideLayouts/slideLayout10.xml"/><Relationship Id="rId5" Type="http://schemas.openxmlformats.org/officeDocument/2006/relationships/tags" Target="../tags/tag709.xml"/><Relationship Id="rId15" Type="http://schemas.openxmlformats.org/officeDocument/2006/relationships/image" Target="../media/image19.jpeg"/><Relationship Id="rId10" Type="http://schemas.openxmlformats.org/officeDocument/2006/relationships/tags" Target="../tags/tag714.xml"/><Relationship Id="rId4" Type="http://schemas.openxmlformats.org/officeDocument/2006/relationships/tags" Target="../tags/tag708.xml"/><Relationship Id="rId9" Type="http://schemas.openxmlformats.org/officeDocument/2006/relationships/tags" Target="../tags/tag713.xml"/><Relationship Id="rId14" Type="http://schemas.openxmlformats.org/officeDocument/2006/relationships/image" Target="../media/image18.jpe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717.xml"/><Relationship Id="rId7" Type="http://schemas.openxmlformats.org/officeDocument/2006/relationships/image" Target="../media/image21.jpeg"/><Relationship Id="rId2" Type="http://schemas.openxmlformats.org/officeDocument/2006/relationships/tags" Target="../tags/tag716.xml"/><Relationship Id="rId1" Type="http://schemas.openxmlformats.org/officeDocument/2006/relationships/tags" Target="../tags/tag715.xml"/><Relationship Id="rId6" Type="http://schemas.openxmlformats.org/officeDocument/2006/relationships/notesSlide" Target="../notesSlides/notesSlide126.xml"/><Relationship Id="rId5" Type="http://schemas.openxmlformats.org/officeDocument/2006/relationships/slideLayout" Target="../slideLayouts/slideLayout20.xml"/><Relationship Id="rId4" Type="http://schemas.openxmlformats.org/officeDocument/2006/relationships/tags" Target="../tags/tag718.xml"/><Relationship Id="rId9" Type="http://schemas.openxmlformats.org/officeDocument/2006/relationships/image" Target="../media/image23.jp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tags" Target="../tags/tag721.xml"/><Relationship Id="rId7" Type="http://schemas.openxmlformats.org/officeDocument/2006/relationships/notesSlide" Target="../notesSlides/notesSlide127.xml"/><Relationship Id="rId2" Type="http://schemas.openxmlformats.org/officeDocument/2006/relationships/tags" Target="../tags/tag720.xml"/><Relationship Id="rId1" Type="http://schemas.openxmlformats.org/officeDocument/2006/relationships/tags" Target="../tags/tag719.xml"/><Relationship Id="rId6" Type="http://schemas.openxmlformats.org/officeDocument/2006/relationships/slideLayout" Target="../slideLayouts/slideLayout15.xml"/><Relationship Id="rId5" Type="http://schemas.openxmlformats.org/officeDocument/2006/relationships/tags" Target="../tags/tag723.xml"/><Relationship Id="rId10" Type="http://schemas.openxmlformats.org/officeDocument/2006/relationships/image" Target="../media/image26.jpeg"/><Relationship Id="rId4" Type="http://schemas.openxmlformats.org/officeDocument/2006/relationships/tags" Target="../tags/tag722.xml"/><Relationship Id="rId9" Type="http://schemas.openxmlformats.org/officeDocument/2006/relationships/image" Target="../media/image25.jpeg"/></Relationships>
</file>

<file path=ppt/slides/_rels/slide1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tags" Target="../tags/tag726.xml"/><Relationship Id="rId7" Type="http://schemas.openxmlformats.org/officeDocument/2006/relationships/image" Target="../media/image27.jpeg"/><Relationship Id="rId12" Type="http://schemas.microsoft.com/office/2007/relationships/hdphoto" Target="../media/hdphoto6.wdp"/><Relationship Id="rId2" Type="http://schemas.openxmlformats.org/officeDocument/2006/relationships/tags" Target="../tags/tag725.xml"/><Relationship Id="rId1" Type="http://schemas.openxmlformats.org/officeDocument/2006/relationships/tags" Target="../tags/tag724.xml"/><Relationship Id="rId6" Type="http://schemas.openxmlformats.org/officeDocument/2006/relationships/notesSlide" Target="../notesSlides/notesSlide128.xml"/><Relationship Id="rId11" Type="http://schemas.openxmlformats.org/officeDocument/2006/relationships/image" Target="../media/image29.jpeg"/><Relationship Id="rId5" Type="http://schemas.openxmlformats.org/officeDocument/2006/relationships/slideLayout" Target="../slideLayouts/slideLayout17.xml"/><Relationship Id="rId10" Type="http://schemas.microsoft.com/office/2007/relationships/hdphoto" Target="../media/hdphoto5.wdp"/><Relationship Id="rId4" Type="http://schemas.openxmlformats.org/officeDocument/2006/relationships/tags" Target="../tags/tag727.xml"/><Relationship Id="rId9" Type="http://schemas.openxmlformats.org/officeDocument/2006/relationships/image" Target="../media/image28.jpe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tags" Target="../tags/tag730.xml"/><Relationship Id="rId7" Type="http://schemas.openxmlformats.org/officeDocument/2006/relationships/notesSlide" Target="../notesSlides/notesSlide129.xml"/><Relationship Id="rId12" Type="http://schemas.openxmlformats.org/officeDocument/2006/relationships/image" Target="../media/image34.jpeg"/><Relationship Id="rId2" Type="http://schemas.openxmlformats.org/officeDocument/2006/relationships/tags" Target="../tags/tag729.xml"/><Relationship Id="rId1" Type="http://schemas.openxmlformats.org/officeDocument/2006/relationships/tags" Target="../tags/tag728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33.jpeg"/><Relationship Id="rId5" Type="http://schemas.openxmlformats.org/officeDocument/2006/relationships/tags" Target="../tags/tag732.xml"/><Relationship Id="rId10" Type="http://schemas.openxmlformats.org/officeDocument/2006/relationships/image" Target="../media/image32.jpeg"/><Relationship Id="rId4" Type="http://schemas.openxmlformats.org/officeDocument/2006/relationships/tags" Target="../tags/tag731.xml"/><Relationship Id="rId9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tags" Target="../tags/tag67.xml"/><Relationship Id="rId7" Type="http://schemas.openxmlformats.org/officeDocument/2006/relationships/notesSlide" Target="../notesSlides/notesSlide13.xml"/><Relationship Id="rId12" Type="http://schemas.openxmlformats.org/officeDocument/2006/relationships/image" Target="../media/image10.jpe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9.jpeg"/><Relationship Id="rId5" Type="http://schemas.openxmlformats.org/officeDocument/2006/relationships/tags" Target="../tags/tag69.xml"/><Relationship Id="rId10" Type="http://schemas.openxmlformats.org/officeDocument/2006/relationships/image" Target="../media/image8.jpeg"/><Relationship Id="rId4" Type="http://schemas.openxmlformats.org/officeDocument/2006/relationships/tags" Target="../tags/tag68.xml"/><Relationship Id="rId9" Type="http://schemas.openxmlformats.org/officeDocument/2006/relationships/image" Target="../media/image7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tags" Target="../tags/tag735.xml"/><Relationship Id="rId7" Type="http://schemas.openxmlformats.org/officeDocument/2006/relationships/image" Target="../media/image36.jpg"/><Relationship Id="rId2" Type="http://schemas.openxmlformats.org/officeDocument/2006/relationships/tags" Target="../tags/tag734.xml"/><Relationship Id="rId1" Type="http://schemas.openxmlformats.org/officeDocument/2006/relationships/tags" Target="../tags/tag733.xml"/><Relationship Id="rId6" Type="http://schemas.openxmlformats.org/officeDocument/2006/relationships/notesSlide" Target="../notesSlides/notesSlide130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736.xml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tags" Target="../tags/tag739.xml"/><Relationship Id="rId7" Type="http://schemas.openxmlformats.org/officeDocument/2006/relationships/notesSlide" Target="../notesSlides/notesSlide131.xml"/><Relationship Id="rId2" Type="http://schemas.openxmlformats.org/officeDocument/2006/relationships/tags" Target="../tags/tag738.xml"/><Relationship Id="rId1" Type="http://schemas.openxmlformats.org/officeDocument/2006/relationships/tags" Target="../tags/tag737.xml"/><Relationship Id="rId6" Type="http://schemas.openxmlformats.org/officeDocument/2006/relationships/slideLayout" Target="../slideLayouts/slideLayout22.xml"/><Relationship Id="rId5" Type="http://schemas.openxmlformats.org/officeDocument/2006/relationships/tags" Target="../tags/tag741.xml"/><Relationship Id="rId4" Type="http://schemas.openxmlformats.org/officeDocument/2006/relationships/tags" Target="../tags/tag740.xml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tags" Target="../tags/tag749.xml"/><Relationship Id="rId13" Type="http://schemas.openxmlformats.org/officeDocument/2006/relationships/tags" Target="../tags/tag754.xml"/><Relationship Id="rId18" Type="http://schemas.openxmlformats.org/officeDocument/2006/relationships/notesSlide" Target="../notesSlides/notesSlide132.xml"/><Relationship Id="rId3" Type="http://schemas.openxmlformats.org/officeDocument/2006/relationships/tags" Target="../tags/tag744.xml"/><Relationship Id="rId7" Type="http://schemas.openxmlformats.org/officeDocument/2006/relationships/tags" Target="../tags/tag748.xml"/><Relationship Id="rId12" Type="http://schemas.openxmlformats.org/officeDocument/2006/relationships/tags" Target="../tags/tag753.xml"/><Relationship Id="rId17" Type="http://schemas.openxmlformats.org/officeDocument/2006/relationships/slideLayout" Target="../slideLayouts/slideLayout9.xml"/><Relationship Id="rId2" Type="http://schemas.openxmlformats.org/officeDocument/2006/relationships/tags" Target="../tags/tag743.xml"/><Relationship Id="rId16" Type="http://schemas.openxmlformats.org/officeDocument/2006/relationships/tags" Target="../tags/tag757.xml"/><Relationship Id="rId20" Type="http://schemas.microsoft.com/office/2007/relationships/hdphoto" Target="../media/hdphoto7.wdp"/><Relationship Id="rId1" Type="http://schemas.openxmlformats.org/officeDocument/2006/relationships/tags" Target="../tags/tag742.xml"/><Relationship Id="rId6" Type="http://schemas.openxmlformats.org/officeDocument/2006/relationships/tags" Target="../tags/tag747.xml"/><Relationship Id="rId11" Type="http://schemas.openxmlformats.org/officeDocument/2006/relationships/tags" Target="../tags/tag752.xml"/><Relationship Id="rId5" Type="http://schemas.openxmlformats.org/officeDocument/2006/relationships/tags" Target="../tags/tag746.xml"/><Relationship Id="rId15" Type="http://schemas.openxmlformats.org/officeDocument/2006/relationships/tags" Target="../tags/tag756.xml"/><Relationship Id="rId10" Type="http://schemas.openxmlformats.org/officeDocument/2006/relationships/tags" Target="../tags/tag751.xml"/><Relationship Id="rId19" Type="http://schemas.openxmlformats.org/officeDocument/2006/relationships/image" Target="../media/image38.jpeg"/><Relationship Id="rId4" Type="http://schemas.openxmlformats.org/officeDocument/2006/relationships/tags" Target="../tags/tag745.xml"/><Relationship Id="rId9" Type="http://schemas.openxmlformats.org/officeDocument/2006/relationships/tags" Target="../tags/tag750.xml"/><Relationship Id="rId14" Type="http://schemas.openxmlformats.org/officeDocument/2006/relationships/tags" Target="../tags/tag755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tags" Target="../tags/tag760.xml"/><Relationship Id="rId7" Type="http://schemas.openxmlformats.org/officeDocument/2006/relationships/notesSlide" Target="../notesSlides/notesSlide134.xml"/><Relationship Id="rId12" Type="http://schemas.openxmlformats.org/officeDocument/2006/relationships/image" Target="../media/image10.jpeg"/><Relationship Id="rId2" Type="http://schemas.openxmlformats.org/officeDocument/2006/relationships/tags" Target="../tags/tag759.xml"/><Relationship Id="rId1" Type="http://schemas.openxmlformats.org/officeDocument/2006/relationships/tags" Target="../tags/tag758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9.jpeg"/><Relationship Id="rId5" Type="http://schemas.openxmlformats.org/officeDocument/2006/relationships/tags" Target="../tags/tag762.xml"/><Relationship Id="rId10" Type="http://schemas.openxmlformats.org/officeDocument/2006/relationships/image" Target="../media/image8.jpeg"/><Relationship Id="rId4" Type="http://schemas.openxmlformats.org/officeDocument/2006/relationships/tags" Target="../tags/tag761.xml"/><Relationship Id="rId9" Type="http://schemas.openxmlformats.org/officeDocument/2006/relationships/image" Target="../media/image7.jpe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4.jpeg"/><Relationship Id="rId3" Type="http://schemas.openxmlformats.org/officeDocument/2006/relationships/tags" Target="../tags/tag765.xml"/><Relationship Id="rId7" Type="http://schemas.openxmlformats.org/officeDocument/2006/relationships/notesSlide" Target="../notesSlides/notesSlide135.xml"/><Relationship Id="rId12" Type="http://schemas.openxmlformats.org/officeDocument/2006/relationships/image" Target="../media/image13.jpg"/><Relationship Id="rId2" Type="http://schemas.openxmlformats.org/officeDocument/2006/relationships/tags" Target="../tags/tag764.xml"/><Relationship Id="rId1" Type="http://schemas.openxmlformats.org/officeDocument/2006/relationships/tags" Target="../tags/tag763.xml"/><Relationship Id="rId6" Type="http://schemas.openxmlformats.org/officeDocument/2006/relationships/slideLayout" Target="../slideLayouts/slideLayout14.xml"/><Relationship Id="rId11" Type="http://schemas.microsoft.com/office/2007/relationships/hdphoto" Target="../media/hdphoto2.wdp"/><Relationship Id="rId5" Type="http://schemas.openxmlformats.org/officeDocument/2006/relationships/tags" Target="../tags/tag767.xml"/><Relationship Id="rId15" Type="http://schemas.openxmlformats.org/officeDocument/2006/relationships/image" Target="../media/image16.jpeg"/><Relationship Id="rId10" Type="http://schemas.openxmlformats.org/officeDocument/2006/relationships/image" Target="../media/image12.jpeg"/><Relationship Id="rId4" Type="http://schemas.openxmlformats.org/officeDocument/2006/relationships/tags" Target="../tags/tag766.xml"/><Relationship Id="rId9" Type="http://schemas.microsoft.com/office/2007/relationships/hdphoto" Target="../media/hdphoto1.wdp"/><Relationship Id="rId14" Type="http://schemas.openxmlformats.org/officeDocument/2006/relationships/image" Target="../media/image15.pn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tags" Target="../tags/tag775.xml"/><Relationship Id="rId13" Type="http://schemas.openxmlformats.org/officeDocument/2006/relationships/image" Target="../media/image17.jpeg"/><Relationship Id="rId3" Type="http://schemas.openxmlformats.org/officeDocument/2006/relationships/tags" Target="../tags/tag770.xml"/><Relationship Id="rId7" Type="http://schemas.openxmlformats.org/officeDocument/2006/relationships/tags" Target="../tags/tag774.xml"/><Relationship Id="rId12" Type="http://schemas.openxmlformats.org/officeDocument/2006/relationships/notesSlide" Target="../notesSlides/notesSlide136.xml"/><Relationship Id="rId17" Type="http://schemas.microsoft.com/office/2007/relationships/hdphoto" Target="../media/hdphoto3.wdp"/><Relationship Id="rId2" Type="http://schemas.openxmlformats.org/officeDocument/2006/relationships/tags" Target="../tags/tag769.xml"/><Relationship Id="rId16" Type="http://schemas.openxmlformats.org/officeDocument/2006/relationships/image" Target="../media/image20.jpeg"/><Relationship Id="rId1" Type="http://schemas.openxmlformats.org/officeDocument/2006/relationships/tags" Target="../tags/tag768.xml"/><Relationship Id="rId6" Type="http://schemas.openxmlformats.org/officeDocument/2006/relationships/tags" Target="../tags/tag773.xml"/><Relationship Id="rId11" Type="http://schemas.openxmlformats.org/officeDocument/2006/relationships/slideLayout" Target="../slideLayouts/slideLayout10.xml"/><Relationship Id="rId5" Type="http://schemas.openxmlformats.org/officeDocument/2006/relationships/tags" Target="../tags/tag772.xml"/><Relationship Id="rId15" Type="http://schemas.openxmlformats.org/officeDocument/2006/relationships/image" Target="../media/image19.jpeg"/><Relationship Id="rId10" Type="http://schemas.openxmlformats.org/officeDocument/2006/relationships/tags" Target="../tags/tag777.xml"/><Relationship Id="rId4" Type="http://schemas.openxmlformats.org/officeDocument/2006/relationships/tags" Target="../tags/tag771.xml"/><Relationship Id="rId9" Type="http://schemas.openxmlformats.org/officeDocument/2006/relationships/tags" Target="../tags/tag776.xml"/><Relationship Id="rId14" Type="http://schemas.openxmlformats.org/officeDocument/2006/relationships/image" Target="../media/image18.jpe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780.xml"/><Relationship Id="rId7" Type="http://schemas.openxmlformats.org/officeDocument/2006/relationships/image" Target="../media/image21.jpeg"/><Relationship Id="rId2" Type="http://schemas.openxmlformats.org/officeDocument/2006/relationships/tags" Target="../tags/tag779.xml"/><Relationship Id="rId1" Type="http://schemas.openxmlformats.org/officeDocument/2006/relationships/tags" Target="../tags/tag778.xml"/><Relationship Id="rId6" Type="http://schemas.openxmlformats.org/officeDocument/2006/relationships/notesSlide" Target="../notesSlides/notesSlide137.xml"/><Relationship Id="rId5" Type="http://schemas.openxmlformats.org/officeDocument/2006/relationships/slideLayout" Target="../slideLayouts/slideLayout20.xml"/><Relationship Id="rId4" Type="http://schemas.openxmlformats.org/officeDocument/2006/relationships/tags" Target="../tags/tag781.xml"/><Relationship Id="rId9" Type="http://schemas.openxmlformats.org/officeDocument/2006/relationships/image" Target="../media/image23.jp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tags" Target="../tags/tag784.xml"/><Relationship Id="rId7" Type="http://schemas.openxmlformats.org/officeDocument/2006/relationships/notesSlide" Target="../notesSlides/notesSlide138.xml"/><Relationship Id="rId2" Type="http://schemas.openxmlformats.org/officeDocument/2006/relationships/tags" Target="../tags/tag783.xml"/><Relationship Id="rId1" Type="http://schemas.openxmlformats.org/officeDocument/2006/relationships/tags" Target="../tags/tag782.xml"/><Relationship Id="rId6" Type="http://schemas.openxmlformats.org/officeDocument/2006/relationships/slideLayout" Target="../slideLayouts/slideLayout15.xml"/><Relationship Id="rId5" Type="http://schemas.openxmlformats.org/officeDocument/2006/relationships/tags" Target="../tags/tag786.xml"/><Relationship Id="rId10" Type="http://schemas.openxmlformats.org/officeDocument/2006/relationships/image" Target="../media/image26.jpeg"/><Relationship Id="rId4" Type="http://schemas.openxmlformats.org/officeDocument/2006/relationships/tags" Target="../tags/tag785.xml"/><Relationship Id="rId9" Type="http://schemas.openxmlformats.org/officeDocument/2006/relationships/image" Target="../media/image25.jpeg"/></Relationships>
</file>

<file path=ppt/slides/_rels/slide13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tags" Target="../tags/tag789.xml"/><Relationship Id="rId7" Type="http://schemas.openxmlformats.org/officeDocument/2006/relationships/image" Target="../media/image27.jpeg"/><Relationship Id="rId12" Type="http://schemas.microsoft.com/office/2007/relationships/hdphoto" Target="../media/hdphoto6.wdp"/><Relationship Id="rId2" Type="http://schemas.openxmlformats.org/officeDocument/2006/relationships/tags" Target="../tags/tag788.xml"/><Relationship Id="rId1" Type="http://schemas.openxmlformats.org/officeDocument/2006/relationships/tags" Target="../tags/tag787.xml"/><Relationship Id="rId6" Type="http://schemas.openxmlformats.org/officeDocument/2006/relationships/notesSlide" Target="../notesSlides/notesSlide139.xml"/><Relationship Id="rId11" Type="http://schemas.openxmlformats.org/officeDocument/2006/relationships/image" Target="../media/image29.jpeg"/><Relationship Id="rId5" Type="http://schemas.openxmlformats.org/officeDocument/2006/relationships/slideLayout" Target="../slideLayouts/slideLayout17.xml"/><Relationship Id="rId10" Type="http://schemas.microsoft.com/office/2007/relationships/hdphoto" Target="../media/hdphoto5.wdp"/><Relationship Id="rId4" Type="http://schemas.openxmlformats.org/officeDocument/2006/relationships/tags" Target="../tags/tag790.xml"/><Relationship Id="rId9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4.jpeg"/><Relationship Id="rId3" Type="http://schemas.openxmlformats.org/officeDocument/2006/relationships/tags" Target="../tags/tag72.xml"/><Relationship Id="rId7" Type="http://schemas.openxmlformats.org/officeDocument/2006/relationships/notesSlide" Target="../notesSlides/notesSlide14.xml"/><Relationship Id="rId12" Type="http://schemas.openxmlformats.org/officeDocument/2006/relationships/image" Target="../media/image13.jp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slideLayout" Target="../slideLayouts/slideLayout14.xml"/><Relationship Id="rId11" Type="http://schemas.microsoft.com/office/2007/relationships/hdphoto" Target="../media/hdphoto2.wdp"/><Relationship Id="rId5" Type="http://schemas.openxmlformats.org/officeDocument/2006/relationships/tags" Target="../tags/tag74.xml"/><Relationship Id="rId15" Type="http://schemas.openxmlformats.org/officeDocument/2006/relationships/image" Target="../media/image16.jpeg"/><Relationship Id="rId10" Type="http://schemas.openxmlformats.org/officeDocument/2006/relationships/image" Target="../media/image12.jpeg"/><Relationship Id="rId4" Type="http://schemas.openxmlformats.org/officeDocument/2006/relationships/tags" Target="../tags/tag73.xml"/><Relationship Id="rId9" Type="http://schemas.microsoft.com/office/2007/relationships/hdphoto" Target="../media/hdphoto1.wdp"/><Relationship Id="rId14" Type="http://schemas.openxmlformats.org/officeDocument/2006/relationships/image" Target="../media/image15.pn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tags" Target="../tags/tag793.xml"/><Relationship Id="rId7" Type="http://schemas.openxmlformats.org/officeDocument/2006/relationships/notesSlide" Target="../notesSlides/notesSlide140.xml"/><Relationship Id="rId12" Type="http://schemas.openxmlformats.org/officeDocument/2006/relationships/image" Target="../media/image34.jpeg"/><Relationship Id="rId2" Type="http://schemas.openxmlformats.org/officeDocument/2006/relationships/tags" Target="../tags/tag792.xml"/><Relationship Id="rId1" Type="http://schemas.openxmlformats.org/officeDocument/2006/relationships/tags" Target="../tags/tag791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33.jpeg"/><Relationship Id="rId5" Type="http://schemas.openxmlformats.org/officeDocument/2006/relationships/tags" Target="../tags/tag795.xml"/><Relationship Id="rId10" Type="http://schemas.openxmlformats.org/officeDocument/2006/relationships/image" Target="../media/image32.jpeg"/><Relationship Id="rId4" Type="http://schemas.openxmlformats.org/officeDocument/2006/relationships/tags" Target="../tags/tag794.xml"/><Relationship Id="rId9" Type="http://schemas.openxmlformats.org/officeDocument/2006/relationships/image" Target="../media/image31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tags" Target="../tags/tag798.xml"/><Relationship Id="rId7" Type="http://schemas.openxmlformats.org/officeDocument/2006/relationships/image" Target="../media/image36.jpg"/><Relationship Id="rId2" Type="http://schemas.openxmlformats.org/officeDocument/2006/relationships/tags" Target="../tags/tag797.xml"/><Relationship Id="rId1" Type="http://schemas.openxmlformats.org/officeDocument/2006/relationships/tags" Target="../tags/tag796.xml"/><Relationship Id="rId6" Type="http://schemas.openxmlformats.org/officeDocument/2006/relationships/notesSlide" Target="../notesSlides/notesSlide141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799.xml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tags" Target="../tags/tag802.xml"/><Relationship Id="rId7" Type="http://schemas.openxmlformats.org/officeDocument/2006/relationships/notesSlide" Target="../notesSlides/notesSlide142.xml"/><Relationship Id="rId2" Type="http://schemas.openxmlformats.org/officeDocument/2006/relationships/tags" Target="../tags/tag801.xml"/><Relationship Id="rId1" Type="http://schemas.openxmlformats.org/officeDocument/2006/relationships/tags" Target="../tags/tag800.xml"/><Relationship Id="rId6" Type="http://schemas.openxmlformats.org/officeDocument/2006/relationships/slideLayout" Target="../slideLayouts/slideLayout22.xml"/><Relationship Id="rId5" Type="http://schemas.openxmlformats.org/officeDocument/2006/relationships/tags" Target="../tags/tag804.xml"/><Relationship Id="rId4" Type="http://schemas.openxmlformats.org/officeDocument/2006/relationships/tags" Target="../tags/tag803.xml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tags" Target="../tags/tag812.xml"/><Relationship Id="rId13" Type="http://schemas.openxmlformats.org/officeDocument/2006/relationships/tags" Target="../tags/tag817.xml"/><Relationship Id="rId18" Type="http://schemas.openxmlformats.org/officeDocument/2006/relationships/notesSlide" Target="../notesSlides/notesSlide143.xml"/><Relationship Id="rId3" Type="http://schemas.openxmlformats.org/officeDocument/2006/relationships/tags" Target="../tags/tag807.xml"/><Relationship Id="rId7" Type="http://schemas.openxmlformats.org/officeDocument/2006/relationships/tags" Target="../tags/tag811.xml"/><Relationship Id="rId12" Type="http://schemas.openxmlformats.org/officeDocument/2006/relationships/tags" Target="../tags/tag816.xml"/><Relationship Id="rId17" Type="http://schemas.openxmlformats.org/officeDocument/2006/relationships/slideLayout" Target="../slideLayouts/slideLayout9.xml"/><Relationship Id="rId2" Type="http://schemas.openxmlformats.org/officeDocument/2006/relationships/tags" Target="../tags/tag806.xml"/><Relationship Id="rId16" Type="http://schemas.openxmlformats.org/officeDocument/2006/relationships/tags" Target="../tags/tag820.xml"/><Relationship Id="rId20" Type="http://schemas.microsoft.com/office/2007/relationships/hdphoto" Target="../media/hdphoto7.wdp"/><Relationship Id="rId1" Type="http://schemas.openxmlformats.org/officeDocument/2006/relationships/tags" Target="../tags/tag805.xml"/><Relationship Id="rId6" Type="http://schemas.openxmlformats.org/officeDocument/2006/relationships/tags" Target="../tags/tag810.xml"/><Relationship Id="rId11" Type="http://schemas.openxmlformats.org/officeDocument/2006/relationships/tags" Target="../tags/tag815.xml"/><Relationship Id="rId5" Type="http://schemas.openxmlformats.org/officeDocument/2006/relationships/tags" Target="../tags/tag809.xml"/><Relationship Id="rId15" Type="http://schemas.openxmlformats.org/officeDocument/2006/relationships/tags" Target="../tags/tag819.xml"/><Relationship Id="rId10" Type="http://schemas.openxmlformats.org/officeDocument/2006/relationships/tags" Target="../tags/tag814.xml"/><Relationship Id="rId19" Type="http://schemas.openxmlformats.org/officeDocument/2006/relationships/image" Target="../media/image38.jpeg"/><Relationship Id="rId4" Type="http://schemas.openxmlformats.org/officeDocument/2006/relationships/tags" Target="../tags/tag808.xml"/><Relationship Id="rId9" Type="http://schemas.openxmlformats.org/officeDocument/2006/relationships/tags" Target="../tags/tag813.xml"/><Relationship Id="rId14" Type="http://schemas.openxmlformats.org/officeDocument/2006/relationships/tags" Target="../tags/tag818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tags" Target="../tags/tag823.xml"/><Relationship Id="rId7" Type="http://schemas.openxmlformats.org/officeDocument/2006/relationships/notesSlide" Target="../notesSlides/notesSlide145.xml"/><Relationship Id="rId12" Type="http://schemas.openxmlformats.org/officeDocument/2006/relationships/image" Target="../media/image10.jpeg"/><Relationship Id="rId2" Type="http://schemas.openxmlformats.org/officeDocument/2006/relationships/tags" Target="../tags/tag822.xml"/><Relationship Id="rId1" Type="http://schemas.openxmlformats.org/officeDocument/2006/relationships/tags" Target="../tags/tag821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9.jpeg"/><Relationship Id="rId5" Type="http://schemas.openxmlformats.org/officeDocument/2006/relationships/tags" Target="../tags/tag825.xml"/><Relationship Id="rId10" Type="http://schemas.openxmlformats.org/officeDocument/2006/relationships/image" Target="../media/image8.jpeg"/><Relationship Id="rId4" Type="http://schemas.openxmlformats.org/officeDocument/2006/relationships/tags" Target="../tags/tag824.xml"/><Relationship Id="rId9" Type="http://schemas.openxmlformats.org/officeDocument/2006/relationships/image" Target="../media/image7.jpeg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4.jpeg"/><Relationship Id="rId3" Type="http://schemas.openxmlformats.org/officeDocument/2006/relationships/tags" Target="../tags/tag828.xml"/><Relationship Id="rId7" Type="http://schemas.openxmlformats.org/officeDocument/2006/relationships/notesSlide" Target="../notesSlides/notesSlide146.xml"/><Relationship Id="rId12" Type="http://schemas.openxmlformats.org/officeDocument/2006/relationships/image" Target="../media/image13.jpg"/><Relationship Id="rId2" Type="http://schemas.openxmlformats.org/officeDocument/2006/relationships/tags" Target="../tags/tag827.xml"/><Relationship Id="rId1" Type="http://schemas.openxmlformats.org/officeDocument/2006/relationships/tags" Target="../tags/tag826.xml"/><Relationship Id="rId6" Type="http://schemas.openxmlformats.org/officeDocument/2006/relationships/slideLayout" Target="../slideLayouts/slideLayout14.xml"/><Relationship Id="rId11" Type="http://schemas.microsoft.com/office/2007/relationships/hdphoto" Target="../media/hdphoto2.wdp"/><Relationship Id="rId5" Type="http://schemas.openxmlformats.org/officeDocument/2006/relationships/tags" Target="../tags/tag830.xml"/><Relationship Id="rId15" Type="http://schemas.openxmlformats.org/officeDocument/2006/relationships/image" Target="../media/image16.jpeg"/><Relationship Id="rId10" Type="http://schemas.openxmlformats.org/officeDocument/2006/relationships/image" Target="../media/image12.jpeg"/><Relationship Id="rId4" Type="http://schemas.openxmlformats.org/officeDocument/2006/relationships/tags" Target="../tags/tag829.xml"/><Relationship Id="rId9" Type="http://schemas.microsoft.com/office/2007/relationships/hdphoto" Target="../media/hdphoto1.wdp"/><Relationship Id="rId14" Type="http://schemas.openxmlformats.org/officeDocument/2006/relationships/image" Target="../media/image15.png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tags" Target="../tags/tag838.xml"/><Relationship Id="rId13" Type="http://schemas.openxmlformats.org/officeDocument/2006/relationships/image" Target="../media/image17.jpeg"/><Relationship Id="rId3" Type="http://schemas.openxmlformats.org/officeDocument/2006/relationships/tags" Target="../tags/tag833.xml"/><Relationship Id="rId7" Type="http://schemas.openxmlformats.org/officeDocument/2006/relationships/tags" Target="../tags/tag837.xml"/><Relationship Id="rId12" Type="http://schemas.openxmlformats.org/officeDocument/2006/relationships/notesSlide" Target="../notesSlides/notesSlide147.xml"/><Relationship Id="rId17" Type="http://schemas.microsoft.com/office/2007/relationships/hdphoto" Target="../media/hdphoto3.wdp"/><Relationship Id="rId2" Type="http://schemas.openxmlformats.org/officeDocument/2006/relationships/tags" Target="../tags/tag832.xml"/><Relationship Id="rId16" Type="http://schemas.openxmlformats.org/officeDocument/2006/relationships/image" Target="../media/image20.jpeg"/><Relationship Id="rId1" Type="http://schemas.openxmlformats.org/officeDocument/2006/relationships/tags" Target="../tags/tag831.xml"/><Relationship Id="rId6" Type="http://schemas.openxmlformats.org/officeDocument/2006/relationships/tags" Target="../tags/tag836.xml"/><Relationship Id="rId11" Type="http://schemas.openxmlformats.org/officeDocument/2006/relationships/slideLayout" Target="../slideLayouts/slideLayout10.xml"/><Relationship Id="rId5" Type="http://schemas.openxmlformats.org/officeDocument/2006/relationships/tags" Target="../tags/tag835.xml"/><Relationship Id="rId15" Type="http://schemas.openxmlformats.org/officeDocument/2006/relationships/image" Target="../media/image19.jpeg"/><Relationship Id="rId10" Type="http://schemas.openxmlformats.org/officeDocument/2006/relationships/tags" Target="../tags/tag840.xml"/><Relationship Id="rId4" Type="http://schemas.openxmlformats.org/officeDocument/2006/relationships/tags" Target="../tags/tag834.xml"/><Relationship Id="rId9" Type="http://schemas.openxmlformats.org/officeDocument/2006/relationships/tags" Target="../tags/tag839.xml"/><Relationship Id="rId14" Type="http://schemas.openxmlformats.org/officeDocument/2006/relationships/image" Target="../media/image18.jpeg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843.xml"/><Relationship Id="rId7" Type="http://schemas.openxmlformats.org/officeDocument/2006/relationships/image" Target="../media/image21.jpeg"/><Relationship Id="rId2" Type="http://schemas.openxmlformats.org/officeDocument/2006/relationships/tags" Target="../tags/tag842.xml"/><Relationship Id="rId1" Type="http://schemas.openxmlformats.org/officeDocument/2006/relationships/tags" Target="../tags/tag841.xml"/><Relationship Id="rId6" Type="http://schemas.openxmlformats.org/officeDocument/2006/relationships/notesSlide" Target="../notesSlides/notesSlide148.xml"/><Relationship Id="rId5" Type="http://schemas.openxmlformats.org/officeDocument/2006/relationships/slideLayout" Target="../slideLayouts/slideLayout20.xml"/><Relationship Id="rId4" Type="http://schemas.openxmlformats.org/officeDocument/2006/relationships/tags" Target="../tags/tag844.xml"/><Relationship Id="rId9" Type="http://schemas.openxmlformats.org/officeDocument/2006/relationships/image" Target="../media/image23.jpg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tags" Target="../tags/tag847.xml"/><Relationship Id="rId7" Type="http://schemas.openxmlformats.org/officeDocument/2006/relationships/notesSlide" Target="../notesSlides/notesSlide149.xml"/><Relationship Id="rId2" Type="http://schemas.openxmlformats.org/officeDocument/2006/relationships/tags" Target="../tags/tag846.xml"/><Relationship Id="rId1" Type="http://schemas.openxmlformats.org/officeDocument/2006/relationships/tags" Target="../tags/tag845.xml"/><Relationship Id="rId6" Type="http://schemas.openxmlformats.org/officeDocument/2006/relationships/slideLayout" Target="../slideLayouts/slideLayout15.xml"/><Relationship Id="rId5" Type="http://schemas.openxmlformats.org/officeDocument/2006/relationships/tags" Target="../tags/tag849.xml"/><Relationship Id="rId10" Type="http://schemas.openxmlformats.org/officeDocument/2006/relationships/image" Target="../media/image26.jpeg"/><Relationship Id="rId4" Type="http://schemas.openxmlformats.org/officeDocument/2006/relationships/tags" Target="../tags/tag848.xml"/><Relationship Id="rId9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13" Type="http://schemas.openxmlformats.org/officeDocument/2006/relationships/image" Target="../media/image17.jpeg"/><Relationship Id="rId3" Type="http://schemas.openxmlformats.org/officeDocument/2006/relationships/tags" Target="../tags/tag77.xml"/><Relationship Id="rId7" Type="http://schemas.openxmlformats.org/officeDocument/2006/relationships/tags" Target="../tags/tag81.xml"/><Relationship Id="rId12" Type="http://schemas.openxmlformats.org/officeDocument/2006/relationships/notesSlide" Target="../notesSlides/notesSlide15.xml"/><Relationship Id="rId17" Type="http://schemas.microsoft.com/office/2007/relationships/hdphoto" Target="../media/hdphoto3.wdp"/><Relationship Id="rId2" Type="http://schemas.openxmlformats.org/officeDocument/2006/relationships/tags" Target="../tags/tag76.xml"/><Relationship Id="rId16" Type="http://schemas.openxmlformats.org/officeDocument/2006/relationships/image" Target="../media/image20.jpeg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slideLayout" Target="../slideLayouts/slideLayout10.xml"/><Relationship Id="rId5" Type="http://schemas.openxmlformats.org/officeDocument/2006/relationships/tags" Target="../tags/tag79.xml"/><Relationship Id="rId15" Type="http://schemas.openxmlformats.org/officeDocument/2006/relationships/image" Target="../media/image19.jpeg"/><Relationship Id="rId10" Type="http://schemas.openxmlformats.org/officeDocument/2006/relationships/tags" Target="../tags/tag84.xml"/><Relationship Id="rId4" Type="http://schemas.openxmlformats.org/officeDocument/2006/relationships/tags" Target="../tags/tag78.xml"/><Relationship Id="rId9" Type="http://schemas.openxmlformats.org/officeDocument/2006/relationships/tags" Target="../tags/tag83.xml"/><Relationship Id="rId14" Type="http://schemas.openxmlformats.org/officeDocument/2006/relationships/image" Target="../media/image18.jpeg"/></Relationships>
</file>

<file path=ppt/slides/_rels/slide15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tags" Target="../tags/tag852.xml"/><Relationship Id="rId7" Type="http://schemas.openxmlformats.org/officeDocument/2006/relationships/image" Target="../media/image27.jpeg"/><Relationship Id="rId12" Type="http://schemas.microsoft.com/office/2007/relationships/hdphoto" Target="../media/hdphoto6.wdp"/><Relationship Id="rId2" Type="http://schemas.openxmlformats.org/officeDocument/2006/relationships/tags" Target="../tags/tag851.xml"/><Relationship Id="rId1" Type="http://schemas.openxmlformats.org/officeDocument/2006/relationships/tags" Target="../tags/tag850.xml"/><Relationship Id="rId6" Type="http://schemas.openxmlformats.org/officeDocument/2006/relationships/notesSlide" Target="../notesSlides/notesSlide150.xml"/><Relationship Id="rId11" Type="http://schemas.openxmlformats.org/officeDocument/2006/relationships/image" Target="../media/image29.jpeg"/><Relationship Id="rId5" Type="http://schemas.openxmlformats.org/officeDocument/2006/relationships/slideLayout" Target="../slideLayouts/slideLayout17.xml"/><Relationship Id="rId10" Type="http://schemas.microsoft.com/office/2007/relationships/hdphoto" Target="../media/hdphoto5.wdp"/><Relationship Id="rId4" Type="http://schemas.openxmlformats.org/officeDocument/2006/relationships/tags" Target="../tags/tag853.xml"/><Relationship Id="rId9" Type="http://schemas.openxmlformats.org/officeDocument/2006/relationships/image" Target="../media/image28.jpeg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tags" Target="../tags/tag856.xml"/><Relationship Id="rId7" Type="http://schemas.openxmlformats.org/officeDocument/2006/relationships/notesSlide" Target="../notesSlides/notesSlide151.xml"/><Relationship Id="rId12" Type="http://schemas.openxmlformats.org/officeDocument/2006/relationships/image" Target="../media/image34.jpeg"/><Relationship Id="rId2" Type="http://schemas.openxmlformats.org/officeDocument/2006/relationships/tags" Target="../tags/tag855.xml"/><Relationship Id="rId1" Type="http://schemas.openxmlformats.org/officeDocument/2006/relationships/tags" Target="../tags/tag854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33.jpeg"/><Relationship Id="rId5" Type="http://schemas.openxmlformats.org/officeDocument/2006/relationships/tags" Target="../tags/tag858.xml"/><Relationship Id="rId10" Type="http://schemas.openxmlformats.org/officeDocument/2006/relationships/image" Target="../media/image32.jpeg"/><Relationship Id="rId4" Type="http://schemas.openxmlformats.org/officeDocument/2006/relationships/tags" Target="../tags/tag857.xml"/><Relationship Id="rId9" Type="http://schemas.openxmlformats.org/officeDocument/2006/relationships/image" Target="../media/image31.jpe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tags" Target="../tags/tag861.xml"/><Relationship Id="rId7" Type="http://schemas.openxmlformats.org/officeDocument/2006/relationships/image" Target="../media/image36.jpg"/><Relationship Id="rId2" Type="http://schemas.openxmlformats.org/officeDocument/2006/relationships/tags" Target="../tags/tag860.xml"/><Relationship Id="rId1" Type="http://schemas.openxmlformats.org/officeDocument/2006/relationships/tags" Target="../tags/tag859.xml"/><Relationship Id="rId6" Type="http://schemas.openxmlformats.org/officeDocument/2006/relationships/notesSlide" Target="../notesSlides/notesSlide152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862.xml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tags" Target="../tags/tag865.xml"/><Relationship Id="rId7" Type="http://schemas.openxmlformats.org/officeDocument/2006/relationships/notesSlide" Target="../notesSlides/notesSlide153.xml"/><Relationship Id="rId2" Type="http://schemas.openxmlformats.org/officeDocument/2006/relationships/tags" Target="../tags/tag864.xml"/><Relationship Id="rId1" Type="http://schemas.openxmlformats.org/officeDocument/2006/relationships/tags" Target="../tags/tag863.xml"/><Relationship Id="rId6" Type="http://schemas.openxmlformats.org/officeDocument/2006/relationships/slideLayout" Target="../slideLayouts/slideLayout22.xml"/><Relationship Id="rId5" Type="http://schemas.openxmlformats.org/officeDocument/2006/relationships/tags" Target="../tags/tag867.xml"/><Relationship Id="rId4" Type="http://schemas.openxmlformats.org/officeDocument/2006/relationships/tags" Target="../tags/tag866.xml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tags" Target="../tags/tag875.xml"/><Relationship Id="rId13" Type="http://schemas.openxmlformats.org/officeDocument/2006/relationships/tags" Target="../tags/tag880.xml"/><Relationship Id="rId18" Type="http://schemas.openxmlformats.org/officeDocument/2006/relationships/notesSlide" Target="../notesSlides/notesSlide154.xml"/><Relationship Id="rId3" Type="http://schemas.openxmlformats.org/officeDocument/2006/relationships/tags" Target="../tags/tag870.xml"/><Relationship Id="rId7" Type="http://schemas.openxmlformats.org/officeDocument/2006/relationships/tags" Target="../tags/tag874.xml"/><Relationship Id="rId12" Type="http://schemas.openxmlformats.org/officeDocument/2006/relationships/tags" Target="../tags/tag879.xml"/><Relationship Id="rId17" Type="http://schemas.openxmlformats.org/officeDocument/2006/relationships/slideLayout" Target="../slideLayouts/slideLayout9.xml"/><Relationship Id="rId2" Type="http://schemas.openxmlformats.org/officeDocument/2006/relationships/tags" Target="../tags/tag869.xml"/><Relationship Id="rId16" Type="http://schemas.openxmlformats.org/officeDocument/2006/relationships/tags" Target="../tags/tag883.xml"/><Relationship Id="rId20" Type="http://schemas.microsoft.com/office/2007/relationships/hdphoto" Target="../media/hdphoto7.wdp"/><Relationship Id="rId1" Type="http://schemas.openxmlformats.org/officeDocument/2006/relationships/tags" Target="../tags/tag868.xml"/><Relationship Id="rId6" Type="http://schemas.openxmlformats.org/officeDocument/2006/relationships/tags" Target="../tags/tag873.xml"/><Relationship Id="rId11" Type="http://schemas.openxmlformats.org/officeDocument/2006/relationships/tags" Target="../tags/tag878.xml"/><Relationship Id="rId5" Type="http://schemas.openxmlformats.org/officeDocument/2006/relationships/tags" Target="../tags/tag872.xml"/><Relationship Id="rId15" Type="http://schemas.openxmlformats.org/officeDocument/2006/relationships/tags" Target="../tags/tag882.xml"/><Relationship Id="rId10" Type="http://schemas.openxmlformats.org/officeDocument/2006/relationships/tags" Target="../tags/tag877.xml"/><Relationship Id="rId19" Type="http://schemas.openxmlformats.org/officeDocument/2006/relationships/image" Target="../media/image38.jpeg"/><Relationship Id="rId4" Type="http://schemas.openxmlformats.org/officeDocument/2006/relationships/tags" Target="../tags/tag871.xml"/><Relationship Id="rId9" Type="http://schemas.openxmlformats.org/officeDocument/2006/relationships/tags" Target="../tags/tag876.xml"/><Relationship Id="rId14" Type="http://schemas.openxmlformats.org/officeDocument/2006/relationships/tags" Target="../tags/tag881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tags" Target="../tags/tag886.xml"/><Relationship Id="rId7" Type="http://schemas.openxmlformats.org/officeDocument/2006/relationships/notesSlide" Target="../notesSlides/notesSlide156.xml"/><Relationship Id="rId12" Type="http://schemas.openxmlformats.org/officeDocument/2006/relationships/image" Target="../media/image10.jpeg"/><Relationship Id="rId2" Type="http://schemas.openxmlformats.org/officeDocument/2006/relationships/tags" Target="../tags/tag885.xml"/><Relationship Id="rId1" Type="http://schemas.openxmlformats.org/officeDocument/2006/relationships/tags" Target="../tags/tag884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9.jpeg"/><Relationship Id="rId5" Type="http://schemas.openxmlformats.org/officeDocument/2006/relationships/tags" Target="../tags/tag888.xml"/><Relationship Id="rId10" Type="http://schemas.openxmlformats.org/officeDocument/2006/relationships/image" Target="../media/image8.jpeg"/><Relationship Id="rId4" Type="http://schemas.openxmlformats.org/officeDocument/2006/relationships/tags" Target="../tags/tag887.xml"/><Relationship Id="rId9" Type="http://schemas.openxmlformats.org/officeDocument/2006/relationships/image" Target="../media/image7.jpeg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4.jpeg"/><Relationship Id="rId3" Type="http://schemas.openxmlformats.org/officeDocument/2006/relationships/tags" Target="../tags/tag891.xml"/><Relationship Id="rId7" Type="http://schemas.openxmlformats.org/officeDocument/2006/relationships/notesSlide" Target="../notesSlides/notesSlide157.xml"/><Relationship Id="rId12" Type="http://schemas.openxmlformats.org/officeDocument/2006/relationships/image" Target="../media/image13.jpg"/><Relationship Id="rId2" Type="http://schemas.openxmlformats.org/officeDocument/2006/relationships/tags" Target="../tags/tag890.xml"/><Relationship Id="rId1" Type="http://schemas.openxmlformats.org/officeDocument/2006/relationships/tags" Target="../tags/tag889.xml"/><Relationship Id="rId6" Type="http://schemas.openxmlformats.org/officeDocument/2006/relationships/slideLayout" Target="../slideLayouts/slideLayout14.xml"/><Relationship Id="rId11" Type="http://schemas.microsoft.com/office/2007/relationships/hdphoto" Target="../media/hdphoto2.wdp"/><Relationship Id="rId5" Type="http://schemas.openxmlformats.org/officeDocument/2006/relationships/tags" Target="../tags/tag893.xml"/><Relationship Id="rId15" Type="http://schemas.openxmlformats.org/officeDocument/2006/relationships/image" Target="../media/image16.jpeg"/><Relationship Id="rId10" Type="http://schemas.openxmlformats.org/officeDocument/2006/relationships/image" Target="../media/image12.jpeg"/><Relationship Id="rId4" Type="http://schemas.openxmlformats.org/officeDocument/2006/relationships/tags" Target="../tags/tag892.xml"/><Relationship Id="rId9" Type="http://schemas.microsoft.com/office/2007/relationships/hdphoto" Target="../media/hdphoto1.wdp"/><Relationship Id="rId14" Type="http://schemas.openxmlformats.org/officeDocument/2006/relationships/image" Target="../media/image15.png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tags" Target="../tags/tag901.xml"/><Relationship Id="rId13" Type="http://schemas.openxmlformats.org/officeDocument/2006/relationships/image" Target="../media/image17.jpeg"/><Relationship Id="rId3" Type="http://schemas.openxmlformats.org/officeDocument/2006/relationships/tags" Target="../tags/tag896.xml"/><Relationship Id="rId7" Type="http://schemas.openxmlformats.org/officeDocument/2006/relationships/tags" Target="../tags/tag900.xml"/><Relationship Id="rId12" Type="http://schemas.openxmlformats.org/officeDocument/2006/relationships/notesSlide" Target="../notesSlides/notesSlide158.xml"/><Relationship Id="rId17" Type="http://schemas.microsoft.com/office/2007/relationships/hdphoto" Target="../media/hdphoto3.wdp"/><Relationship Id="rId2" Type="http://schemas.openxmlformats.org/officeDocument/2006/relationships/tags" Target="../tags/tag895.xml"/><Relationship Id="rId16" Type="http://schemas.openxmlformats.org/officeDocument/2006/relationships/image" Target="../media/image20.jpeg"/><Relationship Id="rId1" Type="http://schemas.openxmlformats.org/officeDocument/2006/relationships/tags" Target="../tags/tag894.xml"/><Relationship Id="rId6" Type="http://schemas.openxmlformats.org/officeDocument/2006/relationships/tags" Target="../tags/tag899.xml"/><Relationship Id="rId11" Type="http://schemas.openxmlformats.org/officeDocument/2006/relationships/slideLayout" Target="../slideLayouts/slideLayout10.xml"/><Relationship Id="rId5" Type="http://schemas.openxmlformats.org/officeDocument/2006/relationships/tags" Target="../tags/tag898.xml"/><Relationship Id="rId15" Type="http://schemas.openxmlformats.org/officeDocument/2006/relationships/image" Target="../media/image19.jpeg"/><Relationship Id="rId10" Type="http://schemas.openxmlformats.org/officeDocument/2006/relationships/tags" Target="../tags/tag903.xml"/><Relationship Id="rId4" Type="http://schemas.openxmlformats.org/officeDocument/2006/relationships/tags" Target="../tags/tag897.xml"/><Relationship Id="rId9" Type="http://schemas.openxmlformats.org/officeDocument/2006/relationships/tags" Target="../tags/tag902.xml"/><Relationship Id="rId14" Type="http://schemas.openxmlformats.org/officeDocument/2006/relationships/image" Target="../media/image18.jpeg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906.xml"/><Relationship Id="rId7" Type="http://schemas.openxmlformats.org/officeDocument/2006/relationships/image" Target="../media/image21.jpeg"/><Relationship Id="rId2" Type="http://schemas.openxmlformats.org/officeDocument/2006/relationships/tags" Target="../tags/tag905.xml"/><Relationship Id="rId1" Type="http://schemas.openxmlformats.org/officeDocument/2006/relationships/tags" Target="../tags/tag904.xml"/><Relationship Id="rId6" Type="http://schemas.openxmlformats.org/officeDocument/2006/relationships/notesSlide" Target="../notesSlides/notesSlide159.xml"/><Relationship Id="rId5" Type="http://schemas.openxmlformats.org/officeDocument/2006/relationships/slideLayout" Target="../slideLayouts/slideLayout20.xml"/><Relationship Id="rId4" Type="http://schemas.openxmlformats.org/officeDocument/2006/relationships/tags" Target="../tags/tag907.xml"/><Relationship Id="rId9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87.xml"/><Relationship Id="rId7" Type="http://schemas.openxmlformats.org/officeDocument/2006/relationships/image" Target="../media/image21.jpe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0.xml"/><Relationship Id="rId4" Type="http://schemas.openxmlformats.org/officeDocument/2006/relationships/tags" Target="../tags/tag88.xml"/><Relationship Id="rId9" Type="http://schemas.openxmlformats.org/officeDocument/2006/relationships/image" Target="../media/image23.jpg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tags" Target="../tags/tag910.xml"/><Relationship Id="rId7" Type="http://schemas.openxmlformats.org/officeDocument/2006/relationships/notesSlide" Target="../notesSlides/notesSlide160.xml"/><Relationship Id="rId2" Type="http://schemas.openxmlformats.org/officeDocument/2006/relationships/tags" Target="../tags/tag909.xml"/><Relationship Id="rId1" Type="http://schemas.openxmlformats.org/officeDocument/2006/relationships/tags" Target="../tags/tag908.xml"/><Relationship Id="rId6" Type="http://schemas.openxmlformats.org/officeDocument/2006/relationships/slideLayout" Target="../slideLayouts/slideLayout15.xml"/><Relationship Id="rId5" Type="http://schemas.openxmlformats.org/officeDocument/2006/relationships/tags" Target="../tags/tag912.xml"/><Relationship Id="rId10" Type="http://schemas.openxmlformats.org/officeDocument/2006/relationships/image" Target="../media/image26.jpeg"/><Relationship Id="rId4" Type="http://schemas.openxmlformats.org/officeDocument/2006/relationships/tags" Target="../tags/tag911.xml"/><Relationship Id="rId9" Type="http://schemas.openxmlformats.org/officeDocument/2006/relationships/image" Target="../media/image25.jpeg"/></Relationships>
</file>

<file path=ppt/slides/_rels/slide16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tags" Target="../tags/tag915.xml"/><Relationship Id="rId7" Type="http://schemas.openxmlformats.org/officeDocument/2006/relationships/image" Target="../media/image27.jpeg"/><Relationship Id="rId12" Type="http://schemas.microsoft.com/office/2007/relationships/hdphoto" Target="../media/hdphoto6.wdp"/><Relationship Id="rId2" Type="http://schemas.openxmlformats.org/officeDocument/2006/relationships/tags" Target="../tags/tag914.xml"/><Relationship Id="rId1" Type="http://schemas.openxmlformats.org/officeDocument/2006/relationships/tags" Target="../tags/tag913.xml"/><Relationship Id="rId6" Type="http://schemas.openxmlformats.org/officeDocument/2006/relationships/notesSlide" Target="../notesSlides/notesSlide161.xml"/><Relationship Id="rId11" Type="http://schemas.openxmlformats.org/officeDocument/2006/relationships/image" Target="../media/image29.jpeg"/><Relationship Id="rId5" Type="http://schemas.openxmlformats.org/officeDocument/2006/relationships/slideLayout" Target="../slideLayouts/slideLayout17.xml"/><Relationship Id="rId10" Type="http://schemas.microsoft.com/office/2007/relationships/hdphoto" Target="../media/hdphoto5.wdp"/><Relationship Id="rId4" Type="http://schemas.openxmlformats.org/officeDocument/2006/relationships/tags" Target="../tags/tag916.xml"/><Relationship Id="rId9" Type="http://schemas.openxmlformats.org/officeDocument/2006/relationships/image" Target="../media/image28.jpeg"/></Relationships>
</file>

<file path=ppt/slides/_rels/slide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tags" Target="../tags/tag919.xml"/><Relationship Id="rId7" Type="http://schemas.openxmlformats.org/officeDocument/2006/relationships/notesSlide" Target="../notesSlides/notesSlide162.xml"/><Relationship Id="rId12" Type="http://schemas.openxmlformats.org/officeDocument/2006/relationships/image" Target="../media/image34.jpeg"/><Relationship Id="rId2" Type="http://schemas.openxmlformats.org/officeDocument/2006/relationships/tags" Target="../tags/tag918.xml"/><Relationship Id="rId1" Type="http://schemas.openxmlformats.org/officeDocument/2006/relationships/tags" Target="../tags/tag917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33.jpeg"/><Relationship Id="rId5" Type="http://schemas.openxmlformats.org/officeDocument/2006/relationships/tags" Target="../tags/tag921.xml"/><Relationship Id="rId10" Type="http://schemas.openxmlformats.org/officeDocument/2006/relationships/image" Target="../media/image32.jpeg"/><Relationship Id="rId4" Type="http://schemas.openxmlformats.org/officeDocument/2006/relationships/tags" Target="../tags/tag920.xml"/><Relationship Id="rId9" Type="http://schemas.openxmlformats.org/officeDocument/2006/relationships/image" Target="../media/image31.jpe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tags" Target="../tags/tag924.xml"/><Relationship Id="rId7" Type="http://schemas.openxmlformats.org/officeDocument/2006/relationships/image" Target="../media/image36.jpg"/><Relationship Id="rId2" Type="http://schemas.openxmlformats.org/officeDocument/2006/relationships/tags" Target="../tags/tag923.xml"/><Relationship Id="rId1" Type="http://schemas.openxmlformats.org/officeDocument/2006/relationships/tags" Target="../tags/tag922.xml"/><Relationship Id="rId6" Type="http://schemas.openxmlformats.org/officeDocument/2006/relationships/notesSlide" Target="../notesSlides/notesSlide163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925.xml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tags" Target="../tags/tag928.xml"/><Relationship Id="rId7" Type="http://schemas.openxmlformats.org/officeDocument/2006/relationships/notesSlide" Target="../notesSlides/notesSlide164.xml"/><Relationship Id="rId2" Type="http://schemas.openxmlformats.org/officeDocument/2006/relationships/tags" Target="../tags/tag927.xml"/><Relationship Id="rId1" Type="http://schemas.openxmlformats.org/officeDocument/2006/relationships/tags" Target="../tags/tag926.xml"/><Relationship Id="rId6" Type="http://schemas.openxmlformats.org/officeDocument/2006/relationships/slideLayout" Target="../slideLayouts/slideLayout22.xml"/><Relationship Id="rId5" Type="http://schemas.openxmlformats.org/officeDocument/2006/relationships/tags" Target="../tags/tag930.xml"/><Relationship Id="rId4" Type="http://schemas.openxmlformats.org/officeDocument/2006/relationships/tags" Target="../tags/tag929.xml"/></Relationships>
</file>

<file path=ppt/slides/_rels/slide165.xml.rels><?xml version="1.0" encoding="UTF-8" standalone="yes"?>
<Relationships xmlns="http://schemas.openxmlformats.org/package/2006/relationships"><Relationship Id="rId8" Type="http://schemas.openxmlformats.org/officeDocument/2006/relationships/tags" Target="../tags/tag938.xml"/><Relationship Id="rId13" Type="http://schemas.openxmlformats.org/officeDocument/2006/relationships/tags" Target="../tags/tag943.xml"/><Relationship Id="rId18" Type="http://schemas.openxmlformats.org/officeDocument/2006/relationships/notesSlide" Target="../notesSlides/notesSlide165.xml"/><Relationship Id="rId3" Type="http://schemas.openxmlformats.org/officeDocument/2006/relationships/tags" Target="../tags/tag933.xml"/><Relationship Id="rId7" Type="http://schemas.openxmlformats.org/officeDocument/2006/relationships/tags" Target="../tags/tag937.xml"/><Relationship Id="rId12" Type="http://schemas.openxmlformats.org/officeDocument/2006/relationships/tags" Target="../tags/tag942.xml"/><Relationship Id="rId17" Type="http://schemas.openxmlformats.org/officeDocument/2006/relationships/slideLayout" Target="../slideLayouts/slideLayout9.xml"/><Relationship Id="rId2" Type="http://schemas.openxmlformats.org/officeDocument/2006/relationships/tags" Target="../tags/tag932.xml"/><Relationship Id="rId16" Type="http://schemas.openxmlformats.org/officeDocument/2006/relationships/tags" Target="../tags/tag946.xml"/><Relationship Id="rId20" Type="http://schemas.microsoft.com/office/2007/relationships/hdphoto" Target="../media/hdphoto7.wdp"/><Relationship Id="rId1" Type="http://schemas.openxmlformats.org/officeDocument/2006/relationships/tags" Target="../tags/tag931.xml"/><Relationship Id="rId6" Type="http://schemas.openxmlformats.org/officeDocument/2006/relationships/tags" Target="../tags/tag936.xml"/><Relationship Id="rId11" Type="http://schemas.openxmlformats.org/officeDocument/2006/relationships/tags" Target="../tags/tag941.xml"/><Relationship Id="rId5" Type="http://schemas.openxmlformats.org/officeDocument/2006/relationships/tags" Target="../tags/tag935.xml"/><Relationship Id="rId15" Type="http://schemas.openxmlformats.org/officeDocument/2006/relationships/tags" Target="../tags/tag945.xml"/><Relationship Id="rId10" Type="http://schemas.openxmlformats.org/officeDocument/2006/relationships/tags" Target="../tags/tag940.xml"/><Relationship Id="rId19" Type="http://schemas.openxmlformats.org/officeDocument/2006/relationships/image" Target="../media/image38.jpeg"/><Relationship Id="rId4" Type="http://schemas.openxmlformats.org/officeDocument/2006/relationships/tags" Target="../tags/tag934.xml"/><Relationship Id="rId9" Type="http://schemas.openxmlformats.org/officeDocument/2006/relationships/tags" Target="../tags/tag939.xml"/><Relationship Id="rId14" Type="http://schemas.openxmlformats.org/officeDocument/2006/relationships/tags" Target="../tags/tag944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tags" Target="../tags/tag949.xml"/><Relationship Id="rId7" Type="http://schemas.openxmlformats.org/officeDocument/2006/relationships/notesSlide" Target="../notesSlides/notesSlide167.xml"/><Relationship Id="rId12" Type="http://schemas.openxmlformats.org/officeDocument/2006/relationships/image" Target="../media/image10.jpeg"/><Relationship Id="rId2" Type="http://schemas.openxmlformats.org/officeDocument/2006/relationships/tags" Target="../tags/tag948.xml"/><Relationship Id="rId1" Type="http://schemas.openxmlformats.org/officeDocument/2006/relationships/tags" Target="../tags/tag947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9.jpeg"/><Relationship Id="rId5" Type="http://schemas.openxmlformats.org/officeDocument/2006/relationships/tags" Target="../tags/tag951.xml"/><Relationship Id="rId10" Type="http://schemas.openxmlformats.org/officeDocument/2006/relationships/image" Target="../media/image8.jpeg"/><Relationship Id="rId4" Type="http://schemas.openxmlformats.org/officeDocument/2006/relationships/tags" Target="../tags/tag950.xml"/><Relationship Id="rId9" Type="http://schemas.openxmlformats.org/officeDocument/2006/relationships/image" Target="../media/image7.jpeg"/></Relationships>
</file>

<file path=ppt/slides/_rels/slide1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4.jpeg"/><Relationship Id="rId3" Type="http://schemas.openxmlformats.org/officeDocument/2006/relationships/tags" Target="../tags/tag954.xml"/><Relationship Id="rId7" Type="http://schemas.openxmlformats.org/officeDocument/2006/relationships/notesSlide" Target="../notesSlides/notesSlide168.xml"/><Relationship Id="rId12" Type="http://schemas.openxmlformats.org/officeDocument/2006/relationships/image" Target="../media/image13.jpg"/><Relationship Id="rId2" Type="http://schemas.openxmlformats.org/officeDocument/2006/relationships/tags" Target="../tags/tag953.xml"/><Relationship Id="rId1" Type="http://schemas.openxmlformats.org/officeDocument/2006/relationships/tags" Target="../tags/tag952.xml"/><Relationship Id="rId6" Type="http://schemas.openxmlformats.org/officeDocument/2006/relationships/slideLayout" Target="../slideLayouts/slideLayout14.xml"/><Relationship Id="rId11" Type="http://schemas.microsoft.com/office/2007/relationships/hdphoto" Target="../media/hdphoto2.wdp"/><Relationship Id="rId5" Type="http://schemas.openxmlformats.org/officeDocument/2006/relationships/tags" Target="../tags/tag956.xml"/><Relationship Id="rId15" Type="http://schemas.openxmlformats.org/officeDocument/2006/relationships/image" Target="../media/image16.jpeg"/><Relationship Id="rId10" Type="http://schemas.openxmlformats.org/officeDocument/2006/relationships/image" Target="../media/image12.jpeg"/><Relationship Id="rId4" Type="http://schemas.openxmlformats.org/officeDocument/2006/relationships/tags" Target="../tags/tag955.xml"/><Relationship Id="rId9" Type="http://schemas.microsoft.com/office/2007/relationships/hdphoto" Target="../media/hdphoto1.wdp"/><Relationship Id="rId14" Type="http://schemas.openxmlformats.org/officeDocument/2006/relationships/image" Target="../media/image15.png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tags" Target="../tags/tag964.xml"/><Relationship Id="rId13" Type="http://schemas.openxmlformats.org/officeDocument/2006/relationships/image" Target="../media/image17.jpeg"/><Relationship Id="rId3" Type="http://schemas.openxmlformats.org/officeDocument/2006/relationships/tags" Target="../tags/tag959.xml"/><Relationship Id="rId7" Type="http://schemas.openxmlformats.org/officeDocument/2006/relationships/tags" Target="../tags/tag963.xml"/><Relationship Id="rId12" Type="http://schemas.openxmlformats.org/officeDocument/2006/relationships/notesSlide" Target="../notesSlides/notesSlide169.xml"/><Relationship Id="rId17" Type="http://schemas.microsoft.com/office/2007/relationships/hdphoto" Target="../media/hdphoto3.wdp"/><Relationship Id="rId2" Type="http://schemas.openxmlformats.org/officeDocument/2006/relationships/tags" Target="../tags/tag958.xml"/><Relationship Id="rId16" Type="http://schemas.openxmlformats.org/officeDocument/2006/relationships/image" Target="../media/image20.jpeg"/><Relationship Id="rId1" Type="http://schemas.openxmlformats.org/officeDocument/2006/relationships/tags" Target="../tags/tag957.xml"/><Relationship Id="rId6" Type="http://schemas.openxmlformats.org/officeDocument/2006/relationships/tags" Target="../tags/tag962.xml"/><Relationship Id="rId11" Type="http://schemas.openxmlformats.org/officeDocument/2006/relationships/slideLayout" Target="../slideLayouts/slideLayout10.xml"/><Relationship Id="rId5" Type="http://schemas.openxmlformats.org/officeDocument/2006/relationships/tags" Target="../tags/tag961.xml"/><Relationship Id="rId15" Type="http://schemas.openxmlformats.org/officeDocument/2006/relationships/image" Target="../media/image19.jpeg"/><Relationship Id="rId10" Type="http://schemas.openxmlformats.org/officeDocument/2006/relationships/tags" Target="../tags/tag966.xml"/><Relationship Id="rId4" Type="http://schemas.openxmlformats.org/officeDocument/2006/relationships/tags" Target="../tags/tag960.xml"/><Relationship Id="rId9" Type="http://schemas.openxmlformats.org/officeDocument/2006/relationships/tags" Target="../tags/tag965.xml"/><Relationship Id="rId1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tags" Target="../tags/tag91.xml"/><Relationship Id="rId7" Type="http://schemas.openxmlformats.org/officeDocument/2006/relationships/notesSlide" Target="../notesSlides/notesSlide17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slideLayout" Target="../slideLayouts/slideLayout15.xml"/><Relationship Id="rId5" Type="http://schemas.openxmlformats.org/officeDocument/2006/relationships/tags" Target="../tags/tag93.xml"/><Relationship Id="rId10" Type="http://schemas.openxmlformats.org/officeDocument/2006/relationships/image" Target="../media/image26.jpeg"/><Relationship Id="rId4" Type="http://schemas.openxmlformats.org/officeDocument/2006/relationships/tags" Target="../tags/tag92.xml"/><Relationship Id="rId9" Type="http://schemas.openxmlformats.org/officeDocument/2006/relationships/image" Target="../media/image25.jpeg"/></Relationships>
</file>

<file path=ppt/slides/_rels/slide1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969.xml"/><Relationship Id="rId7" Type="http://schemas.openxmlformats.org/officeDocument/2006/relationships/image" Target="../media/image21.jpeg"/><Relationship Id="rId2" Type="http://schemas.openxmlformats.org/officeDocument/2006/relationships/tags" Target="../tags/tag968.xml"/><Relationship Id="rId1" Type="http://schemas.openxmlformats.org/officeDocument/2006/relationships/tags" Target="../tags/tag967.xml"/><Relationship Id="rId6" Type="http://schemas.openxmlformats.org/officeDocument/2006/relationships/notesSlide" Target="../notesSlides/notesSlide170.xml"/><Relationship Id="rId5" Type="http://schemas.openxmlformats.org/officeDocument/2006/relationships/slideLayout" Target="../slideLayouts/slideLayout20.xml"/><Relationship Id="rId4" Type="http://schemas.openxmlformats.org/officeDocument/2006/relationships/tags" Target="../tags/tag970.xml"/><Relationship Id="rId9" Type="http://schemas.openxmlformats.org/officeDocument/2006/relationships/image" Target="../media/image23.jpg"/></Relationships>
</file>

<file path=ppt/slides/_rels/slide1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tags" Target="../tags/tag973.xml"/><Relationship Id="rId7" Type="http://schemas.openxmlformats.org/officeDocument/2006/relationships/notesSlide" Target="../notesSlides/notesSlide171.xml"/><Relationship Id="rId2" Type="http://schemas.openxmlformats.org/officeDocument/2006/relationships/tags" Target="../tags/tag972.xml"/><Relationship Id="rId1" Type="http://schemas.openxmlformats.org/officeDocument/2006/relationships/tags" Target="../tags/tag971.xml"/><Relationship Id="rId6" Type="http://schemas.openxmlformats.org/officeDocument/2006/relationships/slideLayout" Target="../slideLayouts/slideLayout15.xml"/><Relationship Id="rId5" Type="http://schemas.openxmlformats.org/officeDocument/2006/relationships/tags" Target="../tags/tag975.xml"/><Relationship Id="rId10" Type="http://schemas.openxmlformats.org/officeDocument/2006/relationships/image" Target="../media/image26.jpeg"/><Relationship Id="rId4" Type="http://schemas.openxmlformats.org/officeDocument/2006/relationships/tags" Target="../tags/tag974.xml"/><Relationship Id="rId9" Type="http://schemas.openxmlformats.org/officeDocument/2006/relationships/image" Target="../media/image25.jpeg"/></Relationships>
</file>

<file path=ppt/slides/_rels/slide17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tags" Target="../tags/tag978.xml"/><Relationship Id="rId7" Type="http://schemas.openxmlformats.org/officeDocument/2006/relationships/image" Target="../media/image27.jpeg"/><Relationship Id="rId12" Type="http://schemas.microsoft.com/office/2007/relationships/hdphoto" Target="../media/hdphoto6.wdp"/><Relationship Id="rId2" Type="http://schemas.openxmlformats.org/officeDocument/2006/relationships/tags" Target="../tags/tag977.xml"/><Relationship Id="rId1" Type="http://schemas.openxmlformats.org/officeDocument/2006/relationships/tags" Target="../tags/tag976.xml"/><Relationship Id="rId6" Type="http://schemas.openxmlformats.org/officeDocument/2006/relationships/notesSlide" Target="../notesSlides/notesSlide172.xml"/><Relationship Id="rId11" Type="http://schemas.openxmlformats.org/officeDocument/2006/relationships/image" Target="../media/image29.jpeg"/><Relationship Id="rId5" Type="http://schemas.openxmlformats.org/officeDocument/2006/relationships/slideLayout" Target="../slideLayouts/slideLayout17.xml"/><Relationship Id="rId10" Type="http://schemas.microsoft.com/office/2007/relationships/hdphoto" Target="../media/hdphoto5.wdp"/><Relationship Id="rId4" Type="http://schemas.openxmlformats.org/officeDocument/2006/relationships/tags" Target="../tags/tag979.xml"/><Relationship Id="rId9" Type="http://schemas.openxmlformats.org/officeDocument/2006/relationships/image" Target="../media/image28.jpeg"/></Relationships>
</file>

<file path=ppt/slides/_rels/slide1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tags" Target="../tags/tag982.xml"/><Relationship Id="rId7" Type="http://schemas.openxmlformats.org/officeDocument/2006/relationships/notesSlide" Target="../notesSlides/notesSlide173.xml"/><Relationship Id="rId12" Type="http://schemas.openxmlformats.org/officeDocument/2006/relationships/image" Target="../media/image34.jpeg"/><Relationship Id="rId2" Type="http://schemas.openxmlformats.org/officeDocument/2006/relationships/tags" Target="../tags/tag981.xml"/><Relationship Id="rId1" Type="http://schemas.openxmlformats.org/officeDocument/2006/relationships/tags" Target="../tags/tag980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33.jpeg"/><Relationship Id="rId5" Type="http://schemas.openxmlformats.org/officeDocument/2006/relationships/tags" Target="../tags/tag984.xml"/><Relationship Id="rId10" Type="http://schemas.openxmlformats.org/officeDocument/2006/relationships/image" Target="../media/image32.jpeg"/><Relationship Id="rId4" Type="http://schemas.openxmlformats.org/officeDocument/2006/relationships/tags" Target="../tags/tag983.xml"/><Relationship Id="rId9" Type="http://schemas.openxmlformats.org/officeDocument/2006/relationships/image" Target="../media/image31.jpe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tags" Target="../tags/tag987.xml"/><Relationship Id="rId7" Type="http://schemas.openxmlformats.org/officeDocument/2006/relationships/image" Target="../media/image36.jpg"/><Relationship Id="rId2" Type="http://schemas.openxmlformats.org/officeDocument/2006/relationships/tags" Target="../tags/tag986.xml"/><Relationship Id="rId1" Type="http://schemas.openxmlformats.org/officeDocument/2006/relationships/tags" Target="../tags/tag985.xml"/><Relationship Id="rId6" Type="http://schemas.openxmlformats.org/officeDocument/2006/relationships/notesSlide" Target="../notesSlides/notesSlide174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988.xml"/></Relationships>
</file>

<file path=ppt/slides/_rels/slide1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tags" Target="../tags/tag991.xml"/><Relationship Id="rId7" Type="http://schemas.openxmlformats.org/officeDocument/2006/relationships/notesSlide" Target="../notesSlides/notesSlide175.xml"/><Relationship Id="rId2" Type="http://schemas.openxmlformats.org/officeDocument/2006/relationships/tags" Target="../tags/tag990.xml"/><Relationship Id="rId1" Type="http://schemas.openxmlformats.org/officeDocument/2006/relationships/tags" Target="../tags/tag989.xml"/><Relationship Id="rId6" Type="http://schemas.openxmlformats.org/officeDocument/2006/relationships/slideLayout" Target="../slideLayouts/slideLayout22.xml"/><Relationship Id="rId5" Type="http://schemas.openxmlformats.org/officeDocument/2006/relationships/tags" Target="../tags/tag993.xml"/><Relationship Id="rId4" Type="http://schemas.openxmlformats.org/officeDocument/2006/relationships/tags" Target="../tags/tag992.xml"/></Relationships>
</file>

<file path=ppt/slides/_rels/slide176.xml.rels><?xml version="1.0" encoding="UTF-8" standalone="yes"?>
<Relationships xmlns="http://schemas.openxmlformats.org/package/2006/relationships"><Relationship Id="rId8" Type="http://schemas.openxmlformats.org/officeDocument/2006/relationships/tags" Target="../tags/tag1001.xml"/><Relationship Id="rId13" Type="http://schemas.openxmlformats.org/officeDocument/2006/relationships/tags" Target="../tags/tag1006.xml"/><Relationship Id="rId18" Type="http://schemas.openxmlformats.org/officeDocument/2006/relationships/notesSlide" Target="../notesSlides/notesSlide176.xml"/><Relationship Id="rId3" Type="http://schemas.openxmlformats.org/officeDocument/2006/relationships/tags" Target="../tags/tag996.xml"/><Relationship Id="rId7" Type="http://schemas.openxmlformats.org/officeDocument/2006/relationships/tags" Target="../tags/tag1000.xml"/><Relationship Id="rId12" Type="http://schemas.openxmlformats.org/officeDocument/2006/relationships/tags" Target="../tags/tag1005.xml"/><Relationship Id="rId17" Type="http://schemas.openxmlformats.org/officeDocument/2006/relationships/slideLayout" Target="../slideLayouts/slideLayout9.xml"/><Relationship Id="rId2" Type="http://schemas.openxmlformats.org/officeDocument/2006/relationships/tags" Target="../tags/tag995.xml"/><Relationship Id="rId16" Type="http://schemas.openxmlformats.org/officeDocument/2006/relationships/tags" Target="../tags/tag1009.xml"/><Relationship Id="rId20" Type="http://schemas.microsoft.com/office/2007/relationships/hdphoto" Target="../media/hdphoto7.wdp"/><Relationship Id="rId1" Type="http://schemas.openxmlformats.org/officeDocument/2006/relationships/tags" Target="../tags/tag994.xml"/><Relationship Id="rId6" Type="http://schemas.openxmlformats.org/officeDocument/2006/relationships/tags" Target="../tags/tag999.xml"/><Relationship Id="rId11" Type="http://schemas.openxmlformats.org/officeDocument/2006/relationships/tags" Target="../tags/tag1004.xml"/><Relationship Id="rId5" Type="http://schemas.openxmlformats.org/officeDocument/2006/relationships/tags" Target="../tags/tag998.xml"/><Relationship Id="rId15" Type="http://schemas.openxmlformats.org/officeDocument/2006/relationships/tags" Target="../tags/tag1008.xml"/><Relationship Id="rId10" Type="http://schemas.openxmlformats.org/officeDocument/2006/relationships/tags" Target="../tags/tag1003.xml"/><Relationship Id="rId19" Type="http://schemas.openxmlformats.org/officeDocument/2006/relationships/image" Target="../media/image38.jpeg"/><Relationship Id="rId4" Type="http://schemas.openxmlformats.org/officeDocument/2006/relationships/tags" Target="../tags/tag997.xml"/><Relationship Id="rId9" Type="http://schemas.openxmlformats.org/officeDocument/2006/relationships/tags" Target="../tags/tag1002.xml"/><Relationship Id="rId14" Type="http://schemas.openxmlformats.org/officeDocument/2006/relationships/tags" Target="../tags/tag1007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tags" Target="../tags/tag1012.xml"/><Relationship Id="rId7" Type="http://schemas.openxmlformats.org/officeDocument/2006/relationships/notesSlide" Target="../notesSlides/notesSlide178.xml"/><Relationship Id="rId12" Type="http://schemas.openxmlformats.org/officeDocument/2006/relationships/image" Target="../media/image10.jpeg"/><Relationship Id="rId2" Type="http://schemas.openxmlformats.org/officeDocument/2006/relationships/tags" Target="../tags/tag1011.xml"/><Relationship Id="rId1" Type="http://schemas.openxmlformats.org/officeDocument/2006/relationships/tags" Target="../tags/tag1010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9.jpeg"/><Relationship Id="rId5" Type="http://schemas.openxmlformats.org/officeDocument/2006/relationships/tags" Target="../tags/tag1014.xml"/><Relationship Id="rId10" Type="http://schemas.openxmlformats.org/officeDocument/2006/relationships/image" Target="../media/image8.jpeg"/><Relationship Id="rId4" Type="http://schemas.openxmlformats.org/officeDocument/2006/relationships/tags" Target="../tags/tag1013.xml"/><Relationship Id="rId9" Type="http://schemas.openxmlformats.org/officeDocument/2006/relationships/image" Target="../media/image7.jpeg"/></Relationships>
</file>

<file path=ppt/slides/_rels/slide1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4.jpeg"/><Relationship Id="rId3" Type="http://schemas.openxmlformats.org/officeDocument/2006/relationships/tags" Target="../tags/tag1017.xml"/><Relationship Id="rId7" Type="http://schemas.openxmlformats.org/officeDocument/2006/relationships/notesSlide" Target="../notesSlides/notesSlide179.xml"/><Relationship Id="rId12" Type="http://schemas.openxmlformats.org/officeDocument/2006/relationships/image" Target="../media/image13.jpg"/><Relationship Id="rId2" Type="http://schemas.openxmlformats.org/officeDocument/2006/relationships/tags" Target="../tags/tag1016.xml"/><Relationship Id="rId1" Type="http://schemas.openxmlformats.org/officeDocument/2006/relationships/tags" Target="../tags/tag1015.xml"/><Relationship Id="rId6" Type="http://schemas.openxmlformats.org/officeDocument/2006/relationships/slideLayout" Target="../slideLayouts/slideLayout14.xml"/><Relationship Id="rId11" Type="http://schemas.microsoft.com/office/2007/relationships/hdphoto" Target="../media/hdphoto2.wdp"/><Relationship Id="rId5" Type="http://schemas.openxmlformats.org/officeDocument/2006/relationships/tags" Target="../tags/tag1019.xml"/><Relationship Id="rId15" Type="http://schemas.openxmlformats.org/officeDocument/2006/relationships/image" Target="../media/image16.jpeg"/><Relationship Id="rId10" Type="http://schemas.openxmlformats.org/officeDocument/2006/relationships/image" Target="../media/image12.jpeg"/><Relationship Id="rId4" Type="http://schemas.openxmlformats.org/officeDocument/2006/relationships/tags" Target="../tags/tag1018.xml"/><Relationship Id="rId9" Type="http://schemas.microsoft.com/office/2007/relationships/hdphoto" Target="../media/hdphoto1.wdp"/><Relationship Id="rId1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tags" Target="../tags/tag96.xml"/><Relationship Id="rId7" Type="http://schemas.openxmlformats.org/officeDocument/2006/relationships/image" Target="../media/image27.jpeg"/><Relationship Id="rId12" Type="http://schemas.microsoft.com/office/2007/relationships/hdphoto" Target="../media/hdphoto6.wdp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29.jpeg"/><Relationship Id="rId5" Type="http://schemas.openxmlformats.org/officeDocument/2006/relationships/slideLayout" Target="../slideLayouts/slideLayout17.xml"/><Relationship Id="rId10" Type="http://schemas.microsoft.com/office/2007/relationships/hdphoto" Target="../media/hdphoto5.wdp"/><Relationship Id="rId4" Type="http://schemas.openxmlformats.org/officeDocument/2006/relationships/tags" Target="../tags/tag97.xml"/><Relationship Id="rId9" Type="http://schemas.openxmlformats.org/officeDocument/2006/relationships/image" Target="../media/image28.jpeg"/></Relationships>
</file>

<file path=ppt/slides/_rels/slide180.xml.rels><?xml version="1.0" encoding="UTF-8" standalone="yes"?>
<Relationships xmlns="http://schemas.openxmlformats.org/package/2006/relationships"><Relationship Id="rId8" Type="http://schemas.openxmlformats.org/officeDocument/2006/relationships/tags" Target="../tags/tag1027.xml"/><Relationship Id="rId13" Type="http://schemas.openxmlformats.org/officeDocument/2006/relationships/image" Target="../media/image17.jpeg"/><Relationship Id="rId3" Type="http://schemas.openxmlformats.org/officeDocument/2006/relationships/tags" Target="../tags/tag1022.xml"/><Relationship Id="rId7" Type="http://schemas.openxmlformats.org/officeDocument/2006/relationships/tags" Target="../tags/tag1026.xml"/><Relationship Id="rId12" Type="http://schemas.openxmlformats.org/officeDocument/2006/relationships/notesSlide" Target="../notesSlides/notesSlide180.xml"/><Relationship Id="rId17" Type="http://schemas.microsoft.com/office/2007/relationships/hdphoto" Target="../media/hdphoto3.wdp"/><Relationship Id="rId2" Type="http://schemas.openxmlformats.org/officeDocument/2006/relationships/tags" Target="../tags/tag1021.xml"/><Relationship Id="rId16" Type="http://schemas.openxmlformats.org/officeDocument/2006/relationships/image" Target="../media/image20.jpeg"/><Relationship Id="rId1" Type="http://schemas.openxmlformats.org/officeDocument/2006/relationships/tags" Target="../tags/tag1020.xml"/><Relationship Id="rId6" Type="http://schemas.openxmlformats.org/officeDocument/2006/relationships/tags" Target="../tags/tag1025.xml"/><Relationship Id="rId11" Type="http://schemas.openxmlformats.org/officeDocument/2006/relationships/slideLayout" Target="../slideLayouts/slideLayout10.xml"/><Relationship Id="rId5" Type="http://schemas.openxmlformats.org/officeDocument/2006/relationships/tags" Target="../tags/tag1024.xml"/><Relationship Id="rId15" Type="http://schemas.openxmlformats.org/officeDocument/2006/relationships/image" Target="../media/image19.jpeg"/><Relationship Id="rId10" Type="http://schemas.openxmlformats.org/officeDocument/2006/relationships/tags" Target="../tags/tag1029.xml"/><Relationship Id="rId4" Type="http://schemas.openxmlformats.org/officeDocument/2006/relationships/tags" Target="../tags/tag1023.xml"/><Relationship Id="rId9" Type="http://schemas.openxmlformats.org/officeDocument/2006/relationships/tags" Target="../tags/tag1028.xml"/><Relationship Id="rId14" Type="http://schemas.openxmlformats.org/officeDocument/2006/relationships/image" Target="../media/image18.jpeg"/></Relationships>
</file>

<file path=ppt/slides/_rels/slide1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1032.xml"/><Relationship Id="rId7" Type="http://schemas.openxmlformats.org/officeDocument/2006/relationships/image" Target="../media/image21.jpeg"/><Relationship Id="rId2" Type="http://schemas.openxmlformats.org/officeDocument/2006/relationships/tags" Target="../tags/tag1031.xml"/><Relationship Id="rId1" Type="http://schemas.openxmlformats.org/officeDocument/2006/relationships/tags" Target="../tags/tag1030.xml"/><Relationship Id="rId6" Type="http://schemas.openxmlformats.org/officeDocument/2006/relationships/notesSlide" Target="../notesSlides/notesSlide181.xml"/><Relationship Id="rId5" Type="http://schemas.openxmlformats.org/officeDocument/2006/relationships/slideLayout" Target="../slideLayouts/slideLayout20.xml"/><Relationship Id="rId4" Type="http://schemas.openxmlformats.org/officeDocument/2006/relationships/tags" Target="../tags/tag1033.xml"/><Relationship Id="rId9" Type="http://schemas.openxmlformats.org/officeDocument/2006/relationships/image" Target="../media/image23.jpg"/></Relationships>
</file>

<file path=ppt/slides/_rels/slide1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tags" Target="../tags/tag1036.xml"/><Relationship Id="rId7" Type="http://schemas.openxmlformats.org/officeDocument/2006/relationships/notesSlide" Target="../notesSlides/notesSlide182.xml"/><Relationship Id="rId2" Type="http://schemas.openxmlformats.org/officeDocument/2006/relationships/tags" Target="../tags/tag1035.xml"/><Relationship Id="rId1" Type="http://schemas.openxmlformats.org/officeDocument/2006/relationships/tags" Target="../tags/tag1034.xml"/><Relationship Id="rId6" Type="http://schemas.openxmlformats.org/officeDocument/2006/relationships/slideLayout" Target="../slideLayouts/slideLayout15.xml"/><Relationship Id="rId5" Type="http://schemas.openxmlformats.org/officeDocument/2006/relationships/tags" Target="../tags/tag1038.xml"/><Relationship Id="rId10" Type="http://schemas.openxmlformats.org/officeDocument/2006/relationships/image" Target="../media/image26.jpeg"/><Relationship Id="rId4" Type="http://schemas.openxmlformats.org/officeDocument/2006/relationships/tags" Target="../tags/tag1037.xml"/><Relationship Id="rId9" Type="http://schemas.openxmlformats.org/officeDocument/2006/relationships/image" Target="../media/image25.jpeg"/></Relationships>
</file>

<file path=ppt/slides/_rels/slide18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tags" Target="../tags/tag1041.xml"/><Relationship Id="rId7" Type="http://schemas.openxmlformats.org/officeDocument/2006/relationships/image" Target="../media/image27.jpeg"/><Relationship Id="rId12" Type="http://schemas.microsoft.com/office/2007/relationships/hdphoto" Target="../media/hdphoto6.wdp"/><Relationship Id="rId2" Type="http://schemas.openxmlformats.org/officeDocument/2006/relationships/tags" Target="../tags/tag1040.xml"/><Relationship Id="rId1" Type="http://schemas.openxmlformats.org/officeDocument/2006/relationships/tags" Target="../tags/tag1039.xml"/><Relationship Id="rId6" Type="http://schemas.openxmlformats.org/officeDocument/2006/relationships/notesSlide" Target="../notesSlides/notesSlide183.xml"/><Relationship Id="rId11" Type="http://schemas.openxmlformats.org/officeDocument/2006/relationships/image" Target="../media/image29.jpeg"/><Relationship Id="rId5" Type="http://schemas.openxmlformats.org/officeDocument/2006/relationships/slideLayout" Target="../slideLayouts/slideLayout17.xml"/><Relationship Id="rId10" Type="http://schemas.microsoft.com/office/2007/relationships/hdphoto" Target="../media/hdphoto5.wdp"/><Relationship Id="rId4" Type="http://schemas.openxmlformats.org/officeDocument/2006/relationships/tags" Target="../tags/tag1042.xml"/><Relationship Id="rId9" Type="http://schemas.openxmlformats.org/officeDocument/2006/relationships/image" Target="../media/image28.jpeg"/></Relationships>
</file>

<file path=ppt/slides/_rels/slide1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tags" Target="../tags/tag1045.xml"/><Relationship Id="rId7" Type="http://schemas.openxmlformats.org/officeDocument/2006/relationships/notesSlide" Target="../notesSlides/notesSlide184.xml"/><Relationship Id="rId12" Type="http://schemas.openxmlformats.org/officeDocument/2006/relationships/image" Target="../media/image34.jpeg"/><Relationship Id="rId2" Type="http://schemas.openxmlformats.org/officeDocument/2006/relationships/tags" Target="../tags/tag1044.xml"/><Relationship Id="rId1" Type="http://schemas.openxmlformats.org/officeDocument/2006/relationships/tags" Target="../tags/tag1043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33.jpeg"/><Relationship Id="rId5" Type="http://schemas.openxmlformats.org/officeDocument/2006/relationships/tags" Target="../tags/tag1047.xml"/><Relationship Id="rId10" Type="http://schemas.openxmlformats.org/officeDocument/2006/relationships/image" Target="../media/image32.jpeg"/><Relationship Id="rId4" Type="http://schemas.openxmlformats.org/officeDocument/2006/relationships/tags" Target="../tags/tag1046.xml"/><Relationship Id="rId9" Type="http://schemas.openxmlformats.org/officeDocument/2006/relationships/image" Target="../media/image31.jpe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tags" Target="../tags/tag1050.xml"/><Relationship Id="rId7" Type="http://schemas.openxmlformats.org/officeDocument/2006/relationships/image" Target="../media/image36.jpg"/><Relationship Id="rId2" Type="http://schemas.openxmlformats.org/officeDocument/2006/relationships/tags" Target="../tags/tag1049.xml"/><Relationship Id="rId1" Type="http://schemas.openxmlformats.org/officeDocument/2006/relationships/tags" Target="../tags/tag1048.xml"/><Relationship Id="rId6" Type="http://schemas.openxmlformats.org/officeDocument/2006/relationships/notesSlide" Target="../notesSlides/notesSlide185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1051.xml"/></Relationships>
</file>

<file path=ppt/slides/_rels/slide1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tags" Target="../tags/tag1054.xml"/><Relationship Id="rId7" Type="http://schemas.openxmlformats.org/officeDocument/2006/relationships/notesSlide" Target="../notesSlides/notesSlide186.xml"/><Relationship Id="rId2" Type="http://schemas.openxmlformats.org/officeDocument/2006/relationships/tags" Target="../tags/tag1053.xml"/><Relationship Id="rId1" Type="http://schemas.openxmlformats.org/officeDocument/2006/relationships/tags" Target="../tags/tag1052.xml"/><Relationship Id="rId6" Type="http://schemas.openxmlformats.org/officeDocument/2006/relationships/slideLayout" Target="../slideLayouts/slideLayout22.xml"/><Relationship Id="rId5" Type="http://schemas.openxmlformats.org/officeDocument/2006/relationships/tags" Target="../tags/tag1056.xml"/><Relationship Id="rId4" Type="http://schemas.openxmlformats.org/officeDocument/2006/relationships/tags" Target="../tags/tag1055.xml"/></Relationships>
</file>

<file path=ppt/slides/_rels/slide187.xml.rels><?xml version="1.0" encoding="UTF-8" standalone="yes"?>
<Relationships xmlns="http://schemas.openxmlformats.org/package/2006/relationships"><Relationship Id="rId8" Type="http://schemas.openxmlformats.org/officeDocument/2006/relationships/tags" Target="../tags/tag1064.xml"/><Relationship Id="rId13" Type="http://schemas.openxmlformats.org/officeDocument/2006/relationships/tags" Target="../tags/tag1069.xml"/><Relationship Id="rId18" Type="http://schemas.openxmlformats.org/officeDocument/2006/relationships/notesSlide" Target="../notesSlides/notesSlide187.xml"/><Relationship Id="rId3" Type="http://schemas.openxmlformats.org/officeDocument/2006/relationships/tags" Target="../tags/tag1059.xml"/><Relationship Id="rId7" Type="http://schemas.openxmlformats.org/officeDocument/2006/relationships/tags" Target="../tags/tag1063.xml"/><Relationship Id="rId12" Type="http://schemas.openxmlformats.org/officeDocument/2006/relationships/tags" Target="../tags/tag1068.xml"/><Relationship Id="rId17" Type="http://schemas.openxmlformats.org/officeDocument/2006/relationships/slideLayout" Target="../slideLayouts/slideLayout9.xml"/><Relationship Id="rId2" Type="http://schemas.openxmlformats.org/officeDocument/2006/relationships/tags" Target="../tags/tag1058.xml"/><Relationship Id="rId16" Type="http://schemas.openxmlformats.org/officeDocument/2006/relationships/tags" Target="../tags/tag1072.xml"/><Relationship Id="rId20" Type="http://schemas.microsoft.com/office/2007/relationships/hdphoto" Target="../media/hdphoto7.wdp"/><Relationship Id="rId1" Type="http://schemas.openxmlformats.org/officeDocument/2006/relationships/tags" Target="../tags/tag1057.xml"/><Relationship Id="rId6" Type="http://schemas.openxmlformats.org/officeDocument/2006/relationships/tags" Target="../tags/tag1062.xml"/><Relationship Id="rId11" Type="http://schemas.openxmlformats.org/officeDocument/2006/relationships/tags" Target="../tags/tag1067.xml"/><Relationship Id="rId5" Type="http://schemas.openxmlformats.org/officeDocument/2006/relationships/tags" Target="../tags/tag1061.xml"/><Relationship Id="rId15" Type="http://schemas.openxmlformats.org/officeDocument/2006/relationships/tags" Target="../tags/tag1071.xml"/><Relationship Id="rId10" Type="http://schemas.openxmlformats.org/officeDocument/2006/relationships/tags" Target="../tags/tag1066.xml"/><Relationship Id="rId19" Type="http://schemas.openxmlformats.org/officeDocument/2006/relationships/image" Target="../media/image38.jpeg"/><Relationship Id="rId4" Type="http://schemas.openxmlformats.org/officeDocument/2006/relationships/tags" Target="../tags/tag1060.xml"/><Relationship Id="rId9" Type="http://schemas.openxmlformats.org/officeDocument/2006/relationships/tags" Target="../tags/tag1065.xml"/><Relationship Id="rId14" Type="http://schemas.openxmlformats.org/officeDocument/2006/relationships/tags" Target="../tags/tag1070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tags" Target="../tags/tag1075.xml"/><Relationship Id="rId7" Type="http://schemas.openxmlformats.org/officeDocument/2006/relationships/notesSlide" Target="../notesSlides/notesSlide189.xml"/><Relationship Id="rId12" Type="http://schemas.openxmlformats.org/officeDocument/2006/relationships/image" Target="../media/image10.jpeg"/><Relationship Id="rId2" Type="http://schemas.openxmlformats.org/officeDocument/2006/relationships/tags" Target="../tags/tag1074.xml"/><Relationship Id="rId1" Type="http://schemas.openxmlformats.org/officeDocument/2006/relationships/tags" Target="../tags/tag107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9.jpeg"/><Relationship Id="rId5" Type="http://schemas.openxmlformats.org/officeDocument/2006/relationships/tags" Target="../tags/tag1077.xml"/><Relationship Id="rId10" Type="http://schemas.openxmlformats.org/officeDocument/2006/relationships/image" Target="../media/image8.jpeg"/><Relationship Id="rId4" Type="http://schemas.openxmlformats.org/officeDocument/2006/relationships/tags" Target="../tags/tag1076.xml"/><Relationship Id="rId9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tags" Target="../tags/tag100.xml"/><Relationship Id="rId7" Type="http://schemas.openxmlformats.org/officeDocument/2006/relationships/notesSlide" Target="../notesSlides/notesSlide19.xml"/><Relationship Id="rId12" Type="http://schemas.openxmlformats.org/officeDocument/2006/relationships/image" Target="../media/image34.jpeg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33.jpeg"/><Relationship Id="rId5" Type="http://schemas.openxmlformats.org/officeDocument/2006/relationships/tags" Target="../tags/tag102.xml"/><Relationship Id="rId10" Type="http://schemas.openxmlformats.org/officeDocument/2006/relationships/image" Target="../media/image32.jpeg"/><Relationship Id="rId4" Type="http://schemas.openxmlformats.org/officeDocument/2006/relationships/tags" Target="../tags/tag101.xml"/><Relationship Id="rId9" Type="http://schemas.openxmlformats.org/officeDocument/2006/relationships/image" Target="../media/image31.jpeg"/></Relationships>
</file>

<file path=ppt/slides/_rels/slide1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4.jpeg"/><Relationship Id="rId3" Type="http://schemas.openxmlformats.org/officeDocument/2006/relationships/tags" Target="../tags/tag1080.xml"/><Relationship Id="rId7" Type="http://schemas.openxmlformats.org/officeDocument/2006/relationships/notesSlide" Target="../notesSlides/notesSlide190.xml"/><Relationship Id="rId12" Type="http://schemas.openxmlformats.org/officeDocument/2006/relationships/image" Target="../media/image13.jpg"/><Relationship Id="rId2" Type="http://schemas.openxmlformats.org/officeDocument/2006/relationships/tags" Target="../tags/tag1079.xml"/><Relationship Id="rId1" Type="http://schemas.openxmlformats.org/officeDocument/2006/relationships/tags" Target="../tags/tag1078.xml"/><Relationship Id="rId6" Type="http://schemas.openxmlformats.org/officeDocument/2006/relationships/slideLayout" Target="../slideLayouts/slideLayout14.xml"/><Relationship Id="rId11" Type="http://schemas.microsoft.com/office/2007/relationships/hdphoto" Target="../media/hdphoto2.wdp"/><Relationship Id="rId5" Type="http://schemas.openxmlformats.org/officeDocument/2006/relationships/tags" Target="../tags/tag1082.xml"/><Relationship Id="rId15" Type="http://schemas.openxmlformats.org/officeDocument/2006/relationships/image" Target="../media/image16.jpeg"/><Relationship Id="rId10" Type="http://schemas.openxmlformats.org/officeDocument/2006/relationships/image" Target="../media/image12.jpeg"/><Relationship Id="rId4" Type="http://schemas.openxmlformats.org/officeDocument/2006/relationships/tags" Target="../tags/tag1081.xml"/><Relationship Id="rId9" Type="http://schemas.microsoft.com/office/2007/relationships/hdphoto" Target="../media/hdphoto1.wdp"/><Relationship Id="rId14" Type="http://schemas.openxmlformats.org/officeDocument/2006/relationships/image" Target="../media/image15.png"/></Relationships>
</file>

<file path=ppt/slides/_rels/slide191.xml.rels><?xml version="1.0" encoding="UTF-8" standalone="yes"?>
<Relationships xmlns="http://schemas.openxmlformats.org/package/2006/relationships"><Relationship Id="rId8" Type="http://schemas.openxmlformats.org/officeDocument/2006/relationships/tags" Target="../tags/tag1090.xml"/><Relationship Id="rId13" Type="http://schemas.openxmlformats.org/officeDocument/2006/relationships/image" Target="../media/image17.jpeg"/><Relationship Id="rId3" Type="http://schemas.openxmlformats.org/officeDocument/2006/relationships/tags" Target="../tags/tag1085.xml"/><Relationship Id="rId7" Type="http://schemas.openxmlformats.org/officeDocument/2006/relationships/tags" Target="../tags/tag1089.xml"/><Relationship Id="rId12" Type="http://schemas.openxmlformats.org/officeDocument/2006/relationships/notesSlide" Target="../notesSlides/notesSlide191.xml"/><Relationship Id="rId17" Type="http://schemas.microsoft.com/office/2007/relationships/hdphoto" Target="../media/hdphoto3.wdp"/><Relationship Id="rId2" Type="http://schemas.openxmlformats.org/officeDocument/2006/relationships/tags" Target="../tags/tag1084.xml"/><Relationship Id="rId16" Type="http://schemas.openxmlformats.org/officeDocument/2006/relationships/image" Target="../media/image20.jpeg"/><Relationship Id="rId1" Type="http://schemas.openxmlformats.org/officeDocument/2006/relationships/tags" Target="../tags/tag1083.xml"/><Relationship Id="rId6" Type="http://schemas.openxmlformats.org/officeDocument/2006/relationships/tags" Target="../tags/tag1088.xml"/><Relationship Id="rId11" Type="http://schemas.openxmlformats.org/officeDocument/2006/relationships/slideLayout" Target="../slideLayouts/slideLayout10.xml"/><Relationship Id="rId5" Type="http://schemas.openxmlformats.org/officeDocument/2006/relationships/tags" Target="../tags/tag1087.xml"/><Relationship Id="rId15" Type="http://schemas.openxmlformats.org/officeDocument/2006/relationships/image" Target="../media/image19.jpeg"/><Relationship Id="rId10" Type="http://schemas.openxmlformats.org/officeDocument/2006/relationships/tags" Target="../tags/tag1092.xml"/><Relationship Id="rId4" Type="http://schemas.openxmlformats.org/officeDocument/2006/relationships/tags" Target="../tags/tag1086.xml"/><Relationship Id="rId9" Type="http://schemas.openxmlformats.org/officeDocument/2006/relationships/tags" Target="../tags/tag1091.xml"/><Relationship Id="rId14" Type="http://schemas.openxmlformats.org/officeDocument/2006/relationships/image" Target="../media/image18.jpeg"/></Relationships>
</file>

<file path=ppt/slides/_rels/slide1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1095.xml"/><Relationship Id="rId7" Type="http://schemas.openxmlformats.org/officeDocument/2006/relationships/image" Target="../media/image21.jpeg"/><Relationship Id="rId2" Type="http://schemas.openxmlformats.org/officeDocument/2006/relationships/tags" Target="../tags/tag1094.xml"/><Relationship Id="rId1" Type="http://schemas.openxmlformats.org/officeDocument/2006/relationships/tags" Target="../tags/tag1093.xml"/><Relationship Id="rId6" Type="http://schemas.openxmlformats.org/officeDocument/2006/relationships/notesSlide" Target="../notesSlides/notesSlide192.xml"/><Relationship Id="rId5" Type="http://schemas.openxmlformats.org/officeDocument/2006/relationships/slideLayout" Target="../slideLayouts/slideLayout20.xml"/><Relationship Id="rId4" Type="http://schemas.openxmlformats.org/officeDocument/2006/relationships/tags" Target="../tags/tag1096.xml"/><Relationship Id="rId9" Type="http://schemas.openxmlformats.org/officeDocument/2006/relationships/image" Target="../media/image23.jpg"/></Relationships>
</file>

<file path=ppt/slides/_rels/slide1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tags" Target="../tags/tag1099.xml"/><Relationship Id="rId7" Type="http://schemas.openxmlformats.org/officeDocument/2006/relationships/notesSlide" Target="../notesSlides/notesSlide193.xml"/><Relationship Id="rId2" Type="http://schemas.openxmlformats.org/officeDocument/2006/relationships/tags" Target="../tags/tag1098.xml"/><Relationship Id="rId1" Type="http://schemas.openxmlformats.org/officeDocument/2006/relationships/tags" Target="../tags/tag1097.xml"/><Relationship Id="rId6" Type="http://schemas.openxmlformats.org/officeDocument/2006/relationships/slideLayout" Target="../slideLayouts/slideLayout15.xml"/><Relationship Id="rId5" Type="http://schemas.openxmlformats.org/officeDocument/2006/relationships/tags" Target="../tags/tag1101.xml"/><Relationship Id="rId10" Type="http://schemas.openxmlformats.org/officeDocument/2006/relationships/image" Target="../media/image26.jpeg"/><Relationship Id="rId4" Type="http://schemas.openxmlformats.org/officeDocument/2006/relationships/tags" Target="../tags/tag1100.xml"/><Relationship Id="rId9" Type="http://schemas.openxmlformats.org/officeDocument/2006/relationships/image" Target="../media/image25.jpeg"/></Relationships>
</file>

<file path=ppt/slides/_rels/slide19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tags" Target="../tags/tag1104.xml"/><Relationship Id="rId7" Type="http://schemas.openxmlformats.org/officeDocument/2006/relationships/image" Target="../media/image27.jpeg"/><Relationship Id="rId12" Type="http://schemas.microsoft.com/office/2007/relationships/hdphoto" Target="../media/hdphoto6.wdp"/><Relationship Id="rId2" Type="http://schemas.openxmlformats.org/officeDocument/2006/relationships/tags" Target="../tags/tag1103.xml"/><Relationship Id="rId1" Type="http://schemas.openxmlformats.org/officeDocument/2006/relationships/tags" Target="../tags/tag1102.xml"/><Relationship Id="rId6" Type="http://schemas.openxmlformats.org/officeDocument/2006/relationships/notesSlide" Target="../notesSlides/notesSlide194.xml"/><Relationship Id="rId11" Type="http://schemas.openxmlformats.org/officeDocument/2006/relationships/image" Target="../media/image29.jpeg"/><Relationship Id="rId5" Type="http://schemas.openxmlformats.org/officeDocument/2006/relationships/slideLayout" Target="../slideLayouts/slideLayout17.xml"/><Relationship Id="rId10" Type="http://schemas.microsoft.com/office/2007/relationships/hdphoto" Target="../media/hdphoto5.wdp"/><Relationship Id="rId4" Type="http://schemas.openxmlformats.org/officeDocument/2006/relationships/tags" Target="../tags/tag1105.xml"/><Relationship Id="rId9" Type="http://schemas.openxmlformats.org/officeDocument/2006/relationships/image" Target="../media/image28.jpeg"/></Relationships>
</file>

<file path=ppt/slides/_rels/slide1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tags" Target="../tags/tag1108.xml"/><Relationship Id="rId7" Type="http://schemas.openxmlformats.org/officeDocument/2006/relationships/notesSlide" Target="../notesSlides/notesSlide195.xml"/><Relationship Id="rId12" Type="http://schemas.openxmlformats.org/officeDocument/2006/relationships/image" Target="../media/image34.jpeg"/><Relationship Id="rId2" Type="http://schemas.openxmlformats.org/officeDocument/2006/relationships/tags" Target="../tags/tag1107.xml"/><Relationship Id="rId1" Type="http://schemas.openxmlformats.org/officeDocument/2006/relationships/tags" Target="../tags/tag110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33.jpeg"/><Relationship Id="rId5" Type="http://schemas.openxmlformats.org/officeDocument/2006/relationships/tags" Target="../tags/tag1110.xml"/><Relationship Id="rId10" Type="http://schemas.openxmlformats.org/officeDocument/2006/relationships/image" Target="../media/image32.jpeg"/><Relationship Id="rId4" Type="http://schemas.openxmlformats.org/officeDocument/2006/relationships/tags" Target="../tags/tag1109.xml"/><Relationship Id="rId9" Type="http://schemas.openxmlformats.org/officeDocument/2006/relationships/image" Target="../media/image31.jpe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tags" Target="../tags/tag1113.xml"/><Relationship Id="rId7" Type="http://schemas.openxmlformats.org/officeDocument/2006/relationships/image" Target="../media/image36.jpg"/><Relationship Id="rId2" Type="http://schemas.openxmlformats.org/officeDocument/2006/relationships/tags" Target="../tags/tag1112.xml"/><Relationship Id="rId1" Type="http://schemas.openxmlformats.org/officeDocument/2006/relationships/tags" Target="../tags/tag1111.xml"/><Relationship Id="rId6" Type="http://schemas.openxmlformats.org/officeDocument/2006/relationships/notesSlide" Target="../notesSlides/notesSlide196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1114.xml"/></Relationships>
</file>

<file path=ppt/slides/_rels/slide1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tags" Target="../tags/tag1117.xml"/><Relationship Id="rId7" Type="http://schemas.openxmlformats.org/officeDocument/2006/relationships/notesSlide" Target="../notesSlides/notesSlide197.xml"/><Relationship Id="rId2" Type="http://schemas.openxmlformats.org/officeDocument/2006/relationships/tags" Target="../tags/tag1116.xml"/><Relationship Id="rId1" Type="http://schemas.openxmlformats.org/officeDocument/2006/relationships/tags" Target="../tags/tag1115.xml"/><Relationship Id="rId6" Type="http://schemas.openxmlformats.org/officeDocument/2006/relationships/slideLayout" Target="../slideLayouts/slideLayout22.xml"/><Relationship Id="rId5" Type="http://schemas.openxmlformats.org/officeDocument/2006/relationships/tags" Target="../tags/tag1119.xml"/><Relationship Id="rId4" Type="http://schemas.openxmlformats.org/officeDocument/2006/relationships/tags" Target="../tags/tag1118.xml"/></Relationships>
</file>

<file path=ppt/slides/_rels/slide198.xml.rels><?xml version="1.0" encoding="UTF-8" standalone="yes"?>
<Relationships xmlns="http://schemas.openxmlformats.org/package/2006/relationships"><Relationship Id="rId8" Type="http://schemas.openxmlformats.org/officeDocument/2006/relationships/tags" Target="../tags/tag1127.xml"/><Relationship Id="rId13" Type="http://schemas.openxmlformats.org/officeDocument/2006/relationships/tags" Target="../tags/tag1132.xml"/><Relationship Id="rId18" Type="http://schemas.openxmlformats.org/officeDocument/2006/relationships/notesSlide" Target="../notesSlides/notesSlide198.xml"/><Relationship Id="rId3" Type="http://schemas.openxmlformats.org/officeDocument/2006/relationships/tags" Target="../tags/tag1122.xml"/><Relationship Id="rId7" Type="http://schemas.openxmlformats.org/officeDocument/2006/relationships/tags" Target="../tags/tag1126.xml"/><Relationship Id="rId12" Type="http://schemas.openxmlformats.org/officeDocument/2006/relationships/tags" Target="../tags/tag1131.xml"/><Relationship Id="rId17" Type="http://schemas.openxmlformats.org/officeDocument/2006/relationships/slideLayout" Target="../slideLayouts/slideLayout9.xml"/><Relationship Id="rId2" Type="http://schemas.openxmlformats.org/officeDocument/2006/relationships/tags" Target="../tags/tag1121.xml"/><Relationship Id="rId16" Type="http://schemas.openxmlformats.org/officeDocument/2006/relationships/tags" Target="../tags/tag1135.xml"/><Relationship Id="rId20" Type="http://schemas.microsoft.com/office/2007/relationships/hdphoto" Target="../media/hdphoto7.wdp"/><Relationship Id="rId1" Type="http://schemas.openxmlformats.org/officeDocument/2006/relationships/tags" Target="../tags/tag1120.xml"/><Relationship Id="rId6" Type="http://schemas.openxmlformats.org/officeDocument/2006/relationships/tags" Target="../tags/tag1125.xml"/><Relationship Id="rId11" Type="http://schemas.openxmlformats.org/officeDocument/2006/relationships/tags" Target="../tags/tag1130.xml"/><Relationship Id="rId5" Type="http://schemas.openxmlformats.org/officeDocument/2006/relationships/tags" Target="../tags/tag1124.xml"/><Relationship Id="rId15" Type="http://schemas.openxmlformats.org/officeDocument/2006/relationships/tags" Target="../tags/tag1134.xml"/><Relationship Id="rId10" Type="http://schemas.openxmlformats.org/officeDocument/2006/relationships/tags" Target="../tags/tag1129.xml"/><Relationship Id="rId19" Type="http://schemas.openxmlformats.org/officeDocument/2006/relationships/image" Target="../media/image38.jpeg"/><Relationship Id="rId4" Type="http://schemas.openxmlformats.org/officeDocument/2006/relationships/tags" Target="../tags/tag1123.xml"/><Relationship Id="rId9" Type="http://schemas.openxmlformats.org/officeDocument/2006/relationships/tags" Target="../tags/tag1128.xml"/><Relationship Id="rId14" Type="http://schemas.openxmlformats.org/officeDocument/2006/relationships/tags" Target="../tags/tag113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tags" Target="../tags/tag4.xml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10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9.jpeg"/><Relationship Id="rId5" Type="http://schemas.openxmlformats.org/officeDocument/2006/relationships/tags" Target="../tags/tag6.xml"/><Relationship Id="rId10" Type="http://schemas.openxmlformats.org/officeDocument/2006/relationships/image" Target="../media/image8.jpeg"/><Relationship Id="rId4" Type="http://schemas.openxmlformats.org/officeDocument/2006/relationships/tags" Target="../tags/tag5.xml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7" Type="http://schemas.openxmlformats.org/officeDocument/2006/relationships/image" Target="../media/image36.jpg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10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tags" Target="../tags/tag109.xml"/><Relationship Id="rId7" Type="http://schemas.openxmlformats.org/officeDocument/2006/relationships/notesSlide" Target="../notesSlides/notesSlide21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slideLayout" Target="../slideLayouts/slideLayout22.xml"/><Relationship Id="rId5" Type="http://schemas.openxmlformats.org/officeDocument/2006/relationships/tags" Target="../tags/tag111.xml"/><Relationship Id="rId4" Type="http://schemas.openxmlformats.org/officeDocument/2006/relationships/tags" Target="../tags/tag1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19.xml"/><Relationship Id="rId13" Type="http://schemas.openxmlformats.org/officeDocument/2006/relationships/tags" Target="../tags/tag124.xml"/><Relationship Id="rId18" Type="http://schemas.openxmlformats.org/officeDocument/2006/relationships/notesSlide" Target="../notesSlides/notesSlide22.xml"/><Relationship Id="rId3" Type="http://schemas.openxmlformats.org/officeDocument/2006/relationships/tags" Target="../tags/tag114.xml"/><Relationship Id="rId7" Type="http://schemas.openxmlformats.org/officeDocument/2006/relationships/tags" Target="../tags/tag118.xml"/><Relationship Id="rId12" Type="http://schemas.openxmlformats.org/officeDocument/2006/relationships/tags" Target="../tags/tag123.xml"/><Relationship Id="rId17" Type="http://schemas.openxmlformats.org/officeDocument/2006/relationships/slideLayout" Target="../slideLayouts/slideLayout9.xml"/><Relationship Id="rId2" Type="http://schemas.openxmlformats.org/officeDocument/2006/relationships/tags" Target="../tags/tag113.xml"/><Relationship Id="rId16" Type="http://schemas.openxmlformats.org/officeDocument/2006/relationships/tags" Target="../tags/tag127.xml"/><Relationship Id="rId20" Type="http://schemas.microsoft.com/office/2007/relationships/hdphoto" Target="../media/hdphoto7.wdp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11" Type="http://schemas.openxmlformats.org/officeDocument/2006/relationships/tags" Target="../tags/tag122.xml"/><Relationship Id="rId5" Type="http://schemas.openxmlformats.org/officeDocument/2006/relationships/tags" Target="../tags/tag116.xml"/><Relationship Id="rId15" Type="http://schemas.openxmlformats.org/officeDocument/2006/relationships/tags" Target="../tags/tag126.xml"/><Relationship Id="rId10" Type="http://schemas.openxmlformats.org/officeDocument/2006/relationships/tags" Target="../tags/tag121.xml"/><Relationship Id="rId19" Type="http://schemas.openxmlformats.org/officeDocument/2006/relationships/image" Target="../media/image38.jpeg"/><Relationship Id="rId4" Type="http://schemas.openxmlformats.org/officeDocument/2006/relationships/tags" Target="../tags/tag115.xml"/><Relationship Id="rId9" Type="http://schemas.openxmlformats.org/officeDocument/2006/relationships/tags" Target="../tags/tag120.xml"/><Relationship Id="rId14" Type="http://schemas.openxmlformats.org/officeDocument/2006/relationships/tags" Target="../tags/tag1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tags" Target="../tags/tag130.xml"/><Relationship Id="rId7" Type="http://schemas.openxmlformats.org/officeDocument/2006/relationships/notesSlide" Target="../notesSlides/notesSlide24.xml"/><Relationship Id="rId12" Type="http://schemas.openxmlformats.org/officeDocument/2006/relationships/image" Target="../media/image10.jpeg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9.jpeg"/><Relationship Id="rId5" Type="http://schemas.openxmlformats.org/officeDocument/2006/relationships/tags" Target="../tags/tag132.xml"/><Relationship Id="rId10" Type="http://schemas.openxmlformats.org/officeDocument/2006/relationships/image" Target="../media/image8.jpeg"/><Relationship Id="rId4" Type="http://schemas.openxmlformats.org/officeDocument/2006/relationships/tags" Target="../tags/tag131.xml"/><Relationship Id="rId9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4.jpeg"/><Relationship Id="rId3" Type="http://schemas.openxmlformats.org/officeDocument/2006/relationships/tags" Target="../tags/tag135.xml"/><Relationship Id="rId7" Type="http://schemas.openxmlformats.org/officeDocument/2006/relationships/notesSlide" Target="../notesSlides/notesSlide25.xml"/><Relationship Id="rId12" Type="http://schemas.openxmlformats.org/officeDocument/2006/relationships/image" Target="../media/image13.jpg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slideLayout" Target="../slideLayouts/slideLayout14.xml"/><Relationship Id="rId11" Type="http://schemas.microsoft.com/office/2007/relationships/hdphoto" Target="../media/hdphoto2.wdp"/><Relationship Id="rId5" Type="http://schemas.openxmlformats.org/officeDocument/2006/relationships/tags" Target="../tags/tag137.xml"/><Relationship Id="rId15" Type="http://schemas.openxmlformats.org/officeDocument/2006/relationships/image" Target="../media/image16.jpeg"/><Relationship Id="rId10" Type="http://schemas.openxmlformats.org/officeDocument/2006/relationships/image" Target="../media/image12.jpeg"/><Relationship Id="rId4" Type="http://schemas.openxmlformats.org/officeDocument/2006/relationships/tags" Target="../tags/tag136.xml"/><Relationship Id="rId9" Type="http://schemas.microsoft.com/office/2007/relationships/hdphoto" Target="../media/hdphoto1.wdp"/><Relationship Id="rId1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45.xml"/><Relationship Id="rId13" Type="http://schemas.openxmlformats.org/officeDocument/2006/relationships/image" Target="../media/image17.jpeg"/><Relationship Id="rId3" Type="http://schemas.openxmlformats.org/officeDocument/2006/relationships/tags" Target="../tags/tag140.xml"/><Relationship Id="rId7" Type="http://schemas.openxmlformats.org/officeDocument/2006/relationships/tags" Target="../tags/tag144.xml"/><Relationship Id="rId12" Type="http://schemas.openxmlformats.org/officeDocument/2006/relationships/notesSlide" Target="../notesSlides/notesSlide26.xml"/><Relationship Id="rId17" Type="http://schemas.microsoft.com/office/2007/relationships/hdphoto" Target="../media/hdphoto3.wdp"/><Relationship Id="rId2" Type="http://schemas.openxmlformats.org/officeDocument/2006/relationships/tags" Target="../tags/tag139.xml"/><Relationship Id="rId16" Type="http://schemas.openxmlformats.org/officeDocument/2006/relationships/image" Target="../media/image20.jpeg"/><Relationship Id="rId1" Type="http://schemas.openxmlformats.org/officeDocument/2006/relationships/tags" Target="../tags/tag138.xml"/><Relationship Id="rId6" Type="http://schemas.openxmlformats.org/officeDocument/2006/relationships/tags" Target="../tags/tag143.xml"/><Relationship Id="rId11" Type="http://schemas.openxmlformats.org/officeDocument/2006/relationships/slideLayout" Target="../slideLayouts/slideLayout10.xml"/><Relationship Id="rId5" Type="http://schemas.openxmlformats.org/officeDocument/2006/relationships/tags" Target="../tags/tag142.xml"/><Relationship Id="rId15" Type="http://schemas.openxmlformats.org/officeDocument/2006/relationships/image" Target="../media/image19.jpeg"/><Relationship Id="rId10" Type="http://schemas.openxmlformats.org/officeDocument/2006/relationships/tags" Target="../tags/tag147.xml"/><Relationship Id="rId4" Type="http://schemas.openxmlformats.org/officeDocument/2006/relationships/tags" Target="../tags/tag141.xml"/><Relationship Id="rId9" Type="http://schemas.openxmlformats.org/officeDocument/2006/relationships/tags" Target="../tags/tag146.xml"/><Relationship Id="rId14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150.xml"/><Relationship Id="rId7" Type="http://schemas.openxmlformats.org/officeDocument/2006/relationships/image" Target="../media/image21.jpeg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20.xml"/><Relationship Id="rId4" Type="http://schemas.openxmlformats.org/officeDocument/2006/relationships/tags" Target="../tags/tag151.xml"/><Relationship Id="rId9" Type="http://schemas.openxmlformats.org/officeDocument/2006/relationships/image" Target="../media/image23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tags" Target="../tags/tag154.xml"/><Relationship Id="rId7" Type="http://schemas.openxmlformats.org/officeDocument/2006/relationships/notesSlide" Target="../notesSlides/notesSlide28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slideLayout" Target="../slideLayouts/slideLayout15.xml"/><Relationship Id="rId5" Type="http://schemas.openxmlformats.org/officeDocument/2006/relationships/tags" Target="../tags/tag156.xml"/><Relationship Id="rId10" Type="http://schemas.openxmlformats.org/officeDocument/2006/relationships/image" Target="../media/image26.jpeg"/><Relationship Id="rId4" Type="http://schemas.openxmlformats.org/officeDocument/2006/relationships/tags" Target="../tags/tag155.xml"/><Relationship Id="rId9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tags" Target="../tags/tag159.xml"/><Relationship Id="rId7" Type="http://schemas.openxmlformats.org/officeDocument/2006/relationships/image" Target="../media/image27.jpeg"/><Relationship Id="rId12" Type="http://schemas.microsoft.com/office/2007/relationships/hdphoto" Target="../media/hdphoto6.wdp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notesSlide" Target="../notesSlides/notesSlide29.xml"/><Relationship Id="rId11" Type="http://schemas.openxmlformats.org/officeDocument/2006/relationships/image" Target="../media/image29.jpeg"/><Relationship Id="rId5" Type="http://schemas.openxmlformats.org/officeDocument/2006/relationships/slideLayout" Target="../slideLayouts/slideLayout17.xml"/><Relationship Id="rId10" Type="http://schemas.microsoft.com/office/2007/relationships/hdphoto" Target="../media/hdphoto5.wdp"/><Relationship Id="rId4" Type="http://schemas.openxmlformats.org/officeDocument/2006/relationships/tags" Target="../tags/tag160.xml"/><Relationship Id="rId9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4.jpeg"/><Relationship Id="rId3" Type="http://schemas.openxmlformats.org/officeDocument/2006/relationships/tags" Target="../tags/tag9.xml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13.jp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14.xml"/><Relationship Id="rId11" Type="http://schemas.microsoft.com/office/2007/relationships/hdphoto" Target="../media/hdphoto2.wdp"/><Relationship Id="rId5" Type="http://schemas.openxmlformats.org/officeDocument/2006/relationships/tags" Target="../tags/tag11.xml"/><Relationship Id="rId15" Type="http://schemas.openxmlformats.org/officeDocument/2006/relationships/image" Target="../media/image16.jpeg"/><Relationship Id="rId10" Type="http://schemas.openxmlformats.org/officeDocument/2006/relationships/image" Target="../media/image12.jpeg"/><Relationship Id="rId4" Type="http://schemas.openxmlformats.org/officeDocument/2006/relationships/tags" Target="../tags/tag10.xml"/><Relationship Id="rId9" Type="http://schemas.microsoft.com/office/2007/relationships/hdphoto" Target="../media/hdphoto1.wdp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tags" Target="../tags/tag163.xml"/><Relationship Id="rId7" Type="http://schemas.openxmlformats.org/officeDocument/2006/relationships/notesSlide" Target="../notesSlides/notesSlide30.xml"/><Relationship Id="rId12" Type="http://schemas.openxmlformats.org/officeDocument/2006/relationships/image" Target="../media/image34.jpeg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33.jpeg"/><Relationship Id="rId5" Type="http://schemas.openxmlformats.org/officeDocument/2006/relationships/tags" Target="../tags/tag165.xml"/><Relationship Id="rId10" Type="http://schemas.openxmlformats.org/officeDocument/2006/relationships/image" Target="../media/image32.jpeg"/><Relationship Id="rId4" Type="http://schemas.openxmlformats.org/officeDocument/2006/relationships/tags" Target="../tags/tag164.xml"/><Relationship Id="rId9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168.xml"/><Relationship Id="rId7" Type="http://schemas.openxmlformats.org/officeDocument/2006/relationships/image" Target="../media/image36.jpg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16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tags" Target="../tags/tag172.xml"/><Relationship Id="rId7" Type="http://schemas.openxmlformats.org/officeDocument/2006/relationships/notesSlide" Target="../notesSlides/notesSlide32.xml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slideLayout" Target="../slideLayouts/slideLayout22.xml"/><Relationship Id="rId5" Type="http://schemas.openxmlformats.org/officeDocument/2006/relationships/tags" Target="../tags/tag174.xml"/><Relationship Id="rId4" Type="http://schemas.openxmlformats.org/officeDocument/2006/relationships/tags" Target="../tags/tag17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182.xml"/><Relationship Id="rId13" Type="http://schemas.openxmlformats.org/officeDocument/2006/relationships/tags" Target="../tags/tag187.xml"/><Relationship Id="rId18" Type="http://schemas.openxmlformats.org/officeDocument/2006/relationships/notesSlide" Target="../notesSlides/notesSlide33.xml"/><Relationship Id="rId3" Type="http://schemas.openxmlformats.org/officeDocument/2006/relationships/tags" Target="../tags/tag177.xml"/><Relationship Id="rId7" Type="http://schemas.openxmlformats.org/officeDocument/2006/relationships/tags" Target="../tags/tag181.xml"/><Relationship Id="rId12" Type="http://schemas.openxmlformats.org/officeDocument/2006/relationships/tags" Target="../tags/tag186.xml"/><Relationship Id="rId17" Type="http://schemas.openxmlformats.org/officeDocument/2006/relationships/slideLayout" Target="../slideLayouts/slideLayout9.xml"/><Relationship Id="rId2" Type="http://schemas.openxmlformats.org/officeDocument/2006/relationships/tags" Target="../tags/tag176.xml"/><Relationship Id="rId16" Type="http://schemas.openxmlformats.org/officeDocument/2006/relationships/tags" Target="../tags/tag190.xml"/><Relationship Id="rId20" Type="http://schemas.microsoft.com/office/2007/relationships/hdphoto" Target="../media/hdphoto7.wdp"/><Relationship Id="rId1" Type="http://schemas.openxmlformats.org/officeDocument/2006/relationships/tags" Target="../tags/tag175.xml"/><Relationship Id="rId6" Type="http://schemas.openxmlformats.org/officeDocument/2006/relationships/tags" Target="../tags/tag180.xml"/><Relationship Id="rId11" Type="http://schemas.openxmlformats.org/officeDocument/2006/relationships/tags" Target="../tags/tag185.xml"/><Relationship Id="rId5" Type="http://schemas.openxmlformats.org/officeDocument/2006/relationships/tags" Target="../tags/tag179.xml"/><Relationship Id="rId15" Type="http://schemas.openxmlformats.org/officeDocument/2006/relationships/tags" Target="../tags/tag189.xml"/><Relationship Id="rId10" Type="http://schemas.openxmlformats.org/officeDocument/2006/relationships/tags" Target="../tags/tag184.xml"/><Relationship Id="rId19" Type="http://schemas.openxmlformats.org/officeDocument/2006/relationships/image" Target="../media/image38.jpeg"/><Relationship Id="rId4" Type="http://schemas.openxmlformats.org/officeDocument/2006/relationships/tags" Target="../tags/tag178.xml"/><Relationship Id="rId9" Type="http://schemas.openxmlformats.org/officeDocument/2006/relationships/tags" Target="../tags/tag183.xml"/><Relationship Id="rId14" Type="http://schemas.openxmlformats.org/officeDocument/2006/relationships/tags" Target="../tags/tag18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tags" Target="../tags/tag193.xml"/><Relationship Id="rId7" Type="http://schemas.openxmlformats.org/officeDocument/2006/relationships/notesSlide" Target="../notesSlides/notesSlide35.xml"/><Relationship Id="rId12" Type="http://schemas.openxmlformats.org/officeDocument/2006/relationships/image" Target="../media/image10.jpeg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9.jpeg"/><Relationship Id="rId5" Type="http://schemas.openxmlformats.org/officeDocument/2006/relationships/tags" Target="../tags/tag195.xml"/><Relationship Id="rId10" Type="http://schemas.openxmlformats.org/officeDocument/2006/relationships/image" Target="../media/image8.jpeg"/><Relationship Id="rId4" Type="http://schemas.openxmlformats.org/officeDocument/2006/relationships/tags" Target="../tags/tag194.xml"/><Relationship Id="rId9" Type="http://schemas.openxmlformats.org/officeDocument/2006/relationships/image" Target="../media/image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4.jpeg"/><Relationship Id="rId3" Type="http://schemas.openxmlformats.org/officeDocument/2006/relationships/tags" Target="../tags/tag198.xml"/><Relationship Id="rId7" Type="http://schemas.openxmlformats.org/officeDocument/2006/relationships/notesSlide" Target="../notesSlides/notesSlide36.xml"/><Relationship Id="rId12" Type="http://schemas.openxmlformats.org/officeDocument/2006/relationships/image" Target="../media/image13.jpg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6" Type="http://schemas.openxmlformats.org/officeDocument/2006/relationships/slideLayout" Target="../slideLayouts/slideLayout14.xml"/><Relationship Id="rId11" Type="http://schemas.microsoft.com/office/2007/relationships/hdphoto" Target="../media/hdphoto2.wdp"/><Relationship Id="rId5" Type="http://schemas.openxmlformats.org/officeDocument/2006/relationships/tags" Target="../tags/tag200.xml"/><Relationship Id="rId15" Type="http://schemas.openxmlformats.org/officeDocument/2006/relationships/image" Target="../media/image16.jpeg"/><Relationship Id="rId10" Type="http://schemas.openxmlformats.org/officeDocument/2006/relationships/image" Target="../media/image12.jpeg"/><Relationship Id="rId4" Type="http://schemas.openxmlformats.org/officeDocument/2006/relationships/tags" Target="../tags/tag199.xml"/><Relationship Id="rId9" Type="http://schemas.microsoft.com/office/2007/relationships/hdphoto" Target="../media/hdphoto1.wdp"/><Relationship Id="rId1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208.xml"/><Relationship Id="rId13" Type="http://schemas.openxmlformats.org/officeDocument/2006/relationships/image" Target="../media/image17.jpeg"/><Relationship Id="rId3" Type="http://schemas.openxmlformats.org/officeDocument/2006/relationships/tags" Target="../tags/tag203.xml"/><Relationship Id="rId7" Type="http://schemas.openxmlformats.org/officeDocument/2006/relationships/tags" Target="../tags/tag207.xml"/><Relationship Id="rId12" Type="http://schemas.openxmlformats.org/officeDocument/2006/relationships/notesSlide" Target="../notesSlides/notesSlide37.xml"/><Relationship Id="rId17" Type="http://schemas.microsoft.com/office/2007/relationships/hdphoto" Target="../media/hdphoto3.wdp"/><Relationship Id="rId2" Type="http://schemas.openxmlformats.org/officeDocument/2006/relationships/tags" Target="../tags/tag202.xml"/><Relationship Id="rId16" Type="http://schemas.openxmlformats.org/officeDocument/2006/relationships/image" Target="../media/image20.jpeg"/><Relationship Id="rId1" Type="http://schemas.openxmlformats.org/officeDocument/2006/relationships/tags" Target="../tags/tag201.xml"/><Relationship Id="rId6" Type="http://schemas.openxmlformats.org/officeDocument/2006/relationships/tags" Target="../tags/tag206.xml"/><Relationship Id="rId11" Type="http://schemas.openxmlformats.org/officeDocument/2006/relationships/slideLayout" Target="../slideLayouts/slideLayout10.xml"/><Relationship Id="rId5" Type="http://schemas.openxmlformats.org/officeDocument/2006/relationships/tags" Target="../tags/tag205.xml"/><Relationship Id="rId15" Type="http://schemas.openxmlformats.org/officeDocument/2006/relationships/image" Target="../media/image19.jpeg"/><Relationship Id="rId10" Type="http://schemas.openxmlformats.org/officeDocument/2006/relationships/tags" Target="../tags/tag210.xml"/><Relationship Id="rId4" Type="http://schemas.openxmlformats.org/officeDocument/2006/relationships/tags" Target="../tags/tag204.xml"/><Relationship Id="rId9" Type="http://schemas.openxmlformats.org/officeDocument/2006/relationships/tags" Target="../tags/tag209.xml"/><Relationship Id="rId14" Type="http://schemas.openxmlformats.org/officeDocument/2006/relationships/image" Target="../media/image18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213.xml"/><Relationship Id="rId7" Type="http://schemas.openxmlformats.org/officeDocument/2006/relationships/image" Target="../media/image21.jpeg"/><Relationship Id="rId2" Type="http://schemas.openxmlformats.org/officeDocument/2006/relationships/tags" Target="../tags/tag212.xml"/><Relationship Id="rId1" Type="http://schemas.openxmlformats.org/officeDocument/2006/relationships/tags" Target="../tags/tag211.xml"/><Relationship Id="rId6" Type="http://schemas.openxmlformats.org/officeDocument/2006/relationships/notesSlide" Target="../notesSlides/notesSlide38.xml"/><Relationship Id="rId5" Type="http://schemas.openxmlformats.org/officeDocument/2006/relationships/slideLayout" Target="../slideLayouts/slideLayout20.xml"/><Relationship Id="rId4" Type="http://schemas.openxmlformats.org/officeDocument/2006/relationships/tags" Target="../tags/tag214.xml"/><Relationship Id="rId9" Type="http://schemas.openxmlformats.org/officeDocument/2006/relationships/image" Target="../media/image23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tags" Target="../tags/tag217.xml"/><Relationship Id="rId7" Type="http://schemas.openxmlformats.org/officeDocument/2006/relationships/notesSlide" Target="../notesSlides/notesSlide39.xml"/><Relationship Id="rId2" Type="http://schemas.openxmlformats.org/officeDocument/2006/relationships/tags" Target="../tags/tag216.xml"/><Relationship Id="rId1" Type="http://schemas.openxmlformats.org/officeDocument/2006/relationships/tags" Target="../tags/tag215.xml"/><Relationship Id="rId6" Type="http://schemas.openxmlformats.org/officeDocument/2006/relationships/slideLayout" Target="../slideLayouts/slideLayout15.xml"/><Relationship Id="rId5" Type="http://schemas.openxmlformats.org/officeDocument/2006/relationships/tags" Target="../tags/tag219.xml"/><Relationship Id="rId10" Type="http://schemas.openxmlformats.org/officeDocument/2006/relationships/image" Target="../media/image26.jpeg"/><Relationship Id="rId4" Type="http://schemas.openxmlformats.org/officeDocument/2006/relationships/tags" Target="../tags/tag218.xml"/><Relationship Id="rId9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image" Target="../media/image17.jpe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notesSlide" Target="../notesSlides/notesSlide4.xml"/><Relationship Id="rId17" Type="http://schemas.microsoft.com/office/2007/relationships/hdphoto" Target="../media/hdphoto3.wdp"/><Relationship Id="rId2" Type="http://schemas.openxmlformats.org/officeDocument/2006/relationships/tags" Target="../tags/tag13.xml"/><Relationship Id="rId16" Type="http://schemas.openxmlformats.org/officeDocument/2006/relationships/image" Target="../media/image20.jpe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slideLayout" Target="../slideLayouts/slideLayout10.xml"/><Relationship Id="rId5" Type="http://schemas.openxmlformats.org/officeDocument/2006/relationships/tags" Target="../tags/tag16.xml"/><Relationship Id="rId15" Type="http://schemas.openxmlformats.org/officeDocument/2006/relationships/image" Target="../media/image19.jpeg"/><Relationship Id="rId10" Type="http://schemas.openxmlformats.org/officeDocument/2006/relationships/tags" Target="../tags/tag21.xml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tags" Target="../tags/tag222.xml"/><Relationship Id="rId7" Type="http://schemas.openxmlformats.org/officeDocument/2006/relationships/image" Target="../media/image27.jpeg"/><Relationship Id="rId12" Type="http://schemas.microsoft.com/office/2007/relationships/hdphoto" Target="../media/hdphoto6.wdp"/><Relationship Id="rId2" Type="http://schemas.openxmlformats.org/officeDocument/2006/relationships/tags" Target="../tags/tag221.xml"/><Relationship Id="rId1" Type="http://schemas.openxmlformats.org/officeDocument/2006/relationships/tags" Target="../tags/tag220.xml"/><Relationship Id="rId6" Type="http://schemas.openxmlformats.org/officeDocument/2006/relationships/notesSlide" Target="../notesSlides/notesSlide40.xml"/><Relationship Id="rId11" Type="http://schemas.openxmlformats.org/officeDocument/2006/relationships/image" Target="../media/image29.jpeg"/><Relationship Id="rId5" Type="http://schemas.openxmlformats.org/officeDocument/2006/relationships/slideLayout" Target="../slideLayouts/slideLayout17.xml"/><Relationship Id="rId10" Type="http://schemas.microsoft.com/office/2007/relationships/hdphoto" Target="../media/hdphoto5.wdp"/><Relationship Id="rId4" Type="http://schemas.openxmlformats.org/officeDocument/2006/relationships/tags" Target="../tags/tag223.xml"/><Relationship Id="rId9" Type="http://schemas.openxmlformats.org/officeDocument/2006/relationships/image" Target="../media/image28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tags" Target="../tags/tag226.xml"/><Relationship Id="rId7" Type="http://schemas.openxmlformats.org/officeDocument/2006/relationships/notesSlide" Target="../notesSlides/notesSlide41.xml"/><Relationship Id="rId12" Type="http://schemas.openxmlformats.org/officeDocument/2006/relationships/image" Target="../media/image34.jpeg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33.jpeg"/><Relationship Id="rId5" Type="http://schemas.openxmlformats.org/officeDocument/2006/relationships/tags" Target="../tags/tag228.xml"/><Relationship Id="rId10" Type="http://schemas.openxmlformats.org/officeDocument/2006/relationships/image" Target="../media/image32.jpeg"/><Relationship Id="rId4" Type="http://schemas.openxmlformats.org/officeDocument/2006/relationships/tags" Target="../tags/tag227.xml"/><Relationship Id="rId9" Type="http://schemas.openxmlformats.org/officeDocument/2006/relationships/image" Target="../media/image3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231.xml"/><Relationship Id="rId7" Type="http://schemas.openxmlformats.org/officeDocument/2006/relationships/image" Target="../media/image36.jpg"/><Relationship Id="rId2" Type="http://schemas.openxmlformats.org/officeDocument/2006/relationships/tags" Target="../tags/tag230.xml"/><Relationship Id="rId1" Type="http://schemas.openxmlformats.org/officeDocument/2006/relationships/tags" Target="../tags/tag229.xml"/><Relationship Id="rId6" Type="http://schemas.openxmlformats.org/officeDocument/2006/relationships/notesSlide" Target="../notesSlides/notesSlide42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23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tags" Target="../tags/tag235.xml"/><Relationship Id="rId7" Type="http://schemas.openxmlformats.org/officeDocument/2006/relationships/notesSlide" Target="../notesSlides/notesSlide43.xml"/><Relationship Id="rId2" Type="http://schemas.openxmlformats.org/officeDocument/2006/relationships/tags" Target="../tags/tag234.xml"/><Relationship Id="rId1" Type="http://schemas.openxmlformats.org/officeDocument/2006/relationships/tags" Target="../tags/tag233.xml"/><Relationship Id="rId6" Type="http://schemas.openxmlformats.org/officeDocument/2006/relationships/slideLayout" Target="../slideLayouts/slideLayout22.xml"/><Relationship Id="rId5" Type="http://schemas.openxmlformats.org/officeDocument/2006/relationships/tags" Target="../tags/tag237.xml"/><Relationship Id="rId4" Type="http://schemas.openxmlformats.org/officeDocument/2006/relationships/tags" Target="../tags/tag23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245.xml"/><Relationship Id="rId13" Type="http://schemas.openxmlformats.org/officeDocument/2006/relationships/tags" Target="../tags/tag250.xml"/><Relationship Id="rId18" Type="http://schemas.openxmlformats.org/officeDocument/2006/relationships/notesSlide" Target="../notesSlides/notesSlide44.xml"/><Relationship Id="rId3" Type="http://schemas.openxmlformats.org/officeDocument/2006/relationships/tags" Target="../tags/tag240.xml"/><Relationship Id="rId7" Type="http://schemas.openxmlformats.org/officeDocument/2006/relationships/tags" Target="../tags/tag244.xml"/><Relationship Id="rId12" Type="http://schemas.openxmlformats.org/officeDocument/2006/relationships/tags" Target="../tags/tag249.xml"/><Relationship Id="rId17" Type="http://schemas.openxmlformats.org/officeDocument/2006/relationships/slideLayout" Target="../slideLayouts/slideLayout9.xml"/><Relationship Id="rId2" Type="http://schemas.openxmlformats.org/officeDocument/2006/relationships/tags" Target="../tags/tag239.xml"/><Relationship Id="rId16" Type="http://schemas.openxmlformats.org/officeDocument/2006/relationships/tags" Target="../tags/tag253.xml"/><Relationship Id="rId20" Type="http://schemas.microsoft.com/office/2007/relationships/hdphoto" Target="../media/hdphoto7.wdp"/><Relationship Id="rId1" Type="http://schemas.openxmlformats.org/officeDocument/2006/relationships/tags" Target="../tags/tag238.xml"/><Relationship Id="rId6" Type="http://schemas.openxmlformats.org/officeDocument/2006/relationships/tags" Target="../tags/tag243.xml"/><Relationship Id="rId11" Type="http://schemas.openxmlformats.org/officeDocument/2006/relationships/tags" Target="../tags/tag248.xml"/><Relationship Id="rId5" Type="http://schemas.openxmlformats.org/officeDocument/2006/relationships/tags" Target="../tags/tag242.xml"/><Relationship Id="rId15" Type="http://schemas.openxmlformats.org/officeDocument/2006/relationships/tags" Target="../tags/tag252.xml"/><Relationship Id="rId10" Type="http://schemas.openxmlformats.org/officeDocument/2006/relationships/tags" Target="../tags/tag247.xml"/><Relationship Id="rId19" Type="http://schemas.openxmlformats.org/officeDocument/2006/relationships/image" Target="../media/image38.jpeg"/><Relationship Id="rId4" Type="http://schemas.openxmlformats.org/officeDocument/2006/relationships/tags" Target="../tags/tag241.xml"/><Relationship Id="rId9" Type="http://schemas.openxmlformats.org/officeDocument/2006/relationships/tags" Target="../tags/tag246.xml"/><Relationship Id="rId14" Type="http://schemas.openxmlformats.org/officeDocument/2006/relationships/tags" Target="../tags/tag25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tags" Target="../tags/tag256.xml"/><Relationship Id="rId7" Type="http://schemas.openxmlformats.org/officeDocument/2006/relationships/notesSlide" Target="../notesSlides/notesSlide46.xml"/><Relationship Id="rId12" Type="http://schemas.openxmlformats.org/officeDocument/2006/relationships/image" Target="../media/image10.jpeg"/><Relationship Id="rId2" Type="http://schemas.openxmlformats.org/officeDocument/2006/relationships/tags" Target="../tags/tag255.xml"/><Relationship Id="rId1" Type="http://schemas.openxmlformats.org/officeDocument/2006/relationships/tags" Target="../tags/tag254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9.jpeg"/><Relationship Id="rId5" Type="http://schemas.openxmlformats.org/officeDocument/2006/relationships/tags" Target="../tags/tag258.xml"/><Relationship Id="rId10" Type="http://schemas.openxmlformats.org/officeDocument/2006/relationships/image" Target="../media/image8.jpeg"/><Relationship Id="rId4" Type="http://schemas.openxmlformats.org/officeDocument/2006/relationships/tags" Target="../tags/tag257.xml"/><Relationship Id="rId9" Type="http://schemas.openxmlformats.org/officeDocument/2006/relationships/image" Target="../media/image7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4.jpeg"/><Relationship Id="rId3" Type="http://schemas.openxmlformats.org/officeDocument/2006/relationships/tags" Target="../tags/tag261.xml"/><Relationship Id="rId7" Type="http://schemas.openxmlformats.org/officeDocument/2006/relationships/notesSlide" Target="../notesSlides/notesSlide47.xml"/><Relationship Id="rId12" Type="http://schemas.openxmlformats.org/officeDocument/2006/relationships/image" Target="../media/image13.jpg"/><Relationship Id="rId2" Type="http://schemas.openxmlformats.org/officeDocument/2006/relationships/tags" Target="../tags/tag260.xml"/><Relationship Id="rId1" Type="http://schemas.openxmlformats.org/officeDocument/2006/relationships/tags" Target="../tags/tag259.xml"/><Relationship Id="rId6" Type="http://schemas.openxmlformats.org/officeDocument/2006/relationships/slideLayout" Target="../slideLayouts/slideLayout14.xml"/><Relationship Id="rId11" Type="http://schemas.microsoft.com/office/2007/relationships/hdphoto" Target="../media/hdphoto2.wdp"/><Relationship Id="rId5" Type="http://schemas.openxmlformats.org/officeDocument/2006/relationships/tags" Target="../tags/tag263.xml"/><Relationship Id="rId15" Type="http://schemas.openxmlformats.org/officeDocument/2006/relationships/image" Target="../media/image16.jpeg"/><Relationship Id="rId10" Type="http://schemas.openxmlformats.org/officeDocument/2006/relationships/image" Target="../media/image12.jpeg"/><Relationship Id="rId4" Type="http://schemas.openxmlformats.org/officeDocument/2006/relationships/tags" Target="../tags/tag262.xml"/><Relationship Id="rId9" Type="http://schemas.microsoft.com/office/2007/relationships/hdphoto" Target="../media/hdphoto1.wdp"/><Relationship Id="rId14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271.xml"/><Relationship Id="rId13" Type="http://schemas.openxmlformats.org/officeDocument/2006/relationships/image" Target="../media/image17.jpeg"/><Relationship Id="rId3" Type="http://schemas.openxmlformats.org/officeDocument/2006/relationships/tags" Target="../tags/tag266.xml"/><Relationship Id="rId7" Type="http://schemas.openxmlformats.org/officeDocument/2006/relationships/tags" Target="../tags/tag270.xml"/><Relationship Id="rId12" Type="http://schemas.openxmlformats.org/officeDocument/2006/relationships/notesSlide" Target="../notesSlides/notesSlide48.xml"/><Relationship Id="rId17" Type="http://schemas.microsoft.com/office/2007/relationships/hdphoto" Target="../media/hdphoto3.wdp"/><Relationship Id="rId2" Type="http://schemas.openxmlformats.org/officeDocument/2006/relationships/tags" Target="../tags/tag265.xml"/><Relationship Id="rId16" Type="http://schemas.openxmlformats.org/officeDocument/2006/relationships/image" Target="../media/image20.jpeg"/><Relationship Id="rId1" Type="http://schemas.openxmlformats.org/officeDocument/2006/relationships/tags" Target="../tags/tag264.xml"/><Relationship Id="rId6" Type="http://schemas.openxmlformats.org/officeDocument/2006/relationships/tags" Target="../tags/tag269.xml"/><Relationship Id="rId11" Type="http://schemas.openxmlformats.org/officeDocument/2006/relationships/slideLayout" Target="../slideLayouts/slideLayout10.xml"/><Relationship Id="rId5" Type="http://schemas.openxmlformats.org/officeDocument/2006/relationships/tags" Target="../tags/tag268.xml"/><Relationship Id="rId15" Type="http://schemas.openxmlformats.org/officeDocument/2006/relationships/image" Target="../media/image19.jpeg"/><Relationship Id="rId10" Type="http://schemas.openxmlformats.org/officeDocument/2006/relationships/tags" Target="../tags/tag273.xml"/><Relationship Id="rId4" Type="http://schemas.openxmlformats.org/officeDocument/2006/relationships/tags" Target="../tags/tag267.xml"/><Relationship Id="rId9" Type="http://schemas.openxmlformats.org/officeDocument/2006/relationships/tags" Target="../tags/tag272.xml"/><Relationship Id="rId14" Type="http://schemas.openxmlformats.org/officeDocument/2006/relationships/image" Target="../media/image18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276.xml"/><Relationship Id="rId7" Type="http://schemas.openxmlformats.org/officeDocument/2006/relationships/image" Target="../media/image21.jpeg"/><Relationship Id="rId2" Type="http://schemas.openxmlformats.org/officeDocument/2006/relationships/tags" Target="../tags/tag275.xml"/><Relationship Id="rId1" Type="http://schemas.openxmlformats.org/officeDocument/2006/relationships/tags" Target="../tags/tag274.xml"/><Relationship Id="rId6" Type="http://schemas.openxmlformats.org/officeDocument/2006/relationships/notesSlide" Target="../notesSlides/notesSlide49.xml"/><Relationship Id="rId5" Type="http://schemas.openxmlformats.org/officeDocument/2006/relationships/slideLayout" Target="../slideLayouts/slideLayout20.xml"/><Relationship Id="rId4" Type="http://schemas.openxmlformats.org/officeDocument/2006/relationships/tags" Target="../tags/tag277.xml"/><Relationship Id="rId9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24.xml"/><Relationship Id="rId7" Type="http://schemas.openxmlformats.org/officeDocument/2006/relationships/image" Target="../media/image21.jpe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0.xml"/><Relationship Id="rId4" Type="http://schemas.openxmlformats.org/officeDocument/2006/relationships/tags" Target="../tags/tag25.xml"/><Relationship Id="rId9" Type="http://schemas.openxmlformats.org/officeDocument/2006/relationships/image" Target="../media/image23.jp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tags" Target="../tags/tag280.xml"/><Relationship Id="rId7" Type="http://schemas.openxmlformats.org/officeDocument/2006/relationships/notesSlide" Target="../notesSlides/notesSlide50.xml"/><Relationship Id="rId2" Type="http://schemas.openxmlformats.org/officeDocument/2006/relationships/tags" Target="../tags/tag279.xml"/><Relationship Id="rId1" Type="http://schemas.openxmlformats.org/officeDocument/2006/relationships/tags" Target="../tags/tag278.xml"/><Relationship Id="rId6" Type="http://schemas.openxmlformats.org/officeDocument/2006/relationships/slideLayout" Target="../slideLayouts/slideLayout15.xml"/><Relationship Id="rId5" Type="http://schemas.openxmlformats.org/officeDocument/2006/relationships/tags" Target="../tags/tag282.xml"/><Relationship Id="rId10" Type="http://schemas.openxmlformats.org/officeDocument/2006/relationships/image" Target="../media/image26.jpeg"/><Relationship Id="rId4" Type="http://schemas.openxmlformats.org/officeDocument/2006/relationships/tags" Target="../tags/tag281.xml"/><Relationship Id="rId9" Type="http://schemas.openxmlformats.org/officeDocument/2006/relationships/image" Target="../media/image25.jpe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tags" Target="../tags/tag285.xml"/><Relationship Id="rId7" Type="http://schemas.openxmlformats.org/officeDocument/2006/relationships/image" Target="../media/image27.jpeg"/><Relationship Id="rId12" Type="http://schemas.microsoft.com/office/2007/relationships/hdphoto" Target="../media/hdphoto6.wdp"/><Relationship Id="rId2" Type="http://schemas.openxmlformats.org/officeDocument/2006/relationships/tags" Target="../tags/tag284.xml"/><Relationship Id="rId1" Type="http://schemas.openxmlformats.org/officeDocument/2006/relationships/tags" Target="../tags/tag283.xml"/><Relationship Id="rId6" Type="http://schemas.openxmlformats.org/officeDocument/2006/relationships/notesSlide" Target="../notesSlides/notesSlide51.xml"/><Relationship Id="rId11" Type="http://schemas.openxmlformats.org/officeDocument/2006/relationships/image" Target="../media/image29.jpeg"/><Relationship Id="rId5" Type="http://schemas.openxmlformats.org/officeDocument/2006/relationships/slideLayout" Target="../slideLayouts/slideLayout17.xml"/><Relationship Id="rId10" Type="http://schemas.microsoft.com/office/2007/relationships/hdphoto" Target="../media/hdphoto5.wdp"/><Relationship Id="rId4" Type="http://schemas.openxmlformats.org/officeDocument/2006/relationships/tags" Target="../tags/tag286.xml"/><Relationship Id="rId9" Type="http://schemas.openxmlformats.org/officeDocument/2006/relationships/image" Target="../media/image28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tags" Target="../tags/tag289.xml"/><Relationship Id="rId7" Type="http://schemas.openxmlformats.org/officeDocument/2006/relationships/notesSlide" Target="../notesSlides/notesSlide52.xml"/><Relationship Id="rId12" Type="http://schemas.openxmlformats.org/officeDocument/2006/relationships/image" Target="../media/image34.jpeg"/><Relationship Id="rId2" Type="http://schemas.openxmlformats.org/officeDocument/2006/relationships/tags" Target="../tags/tag288.xml"/><Relationship Id="rId1" Type="http://schemas.openxmlformats.org/officeDocument/2006/relationships/tags" Target="../tags/tag287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33.jpeg"/><Relationship Id="rId5" Type="http://schemas.openxmlformats.org/officeDocument/2006/relationships/tags" Target="../tags/tag291.xml"/><Relationship Id="rId10" Type="http://schemas.openxmlformats.org/officeDocument/2006/relationships/image" Target="../media/image32.jpeg"/><Relationship Id="rId4" Type="http://schemas.openxmlformats.org/officeDocument/2006/relationships/tags" Target="../tags/tag290.xml"/><Relationship Id="rId9" Type="http://schemas.openxmlformats.org/officeDocument/2006/relationships/image" Target="../media/image3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tags" Target="../tags/tag294.xml"/><Relationship Id="rId7" Type="http://schemas.openxmlformats.org/officeDocument/2006/relationships/image" Target="../media/image36.jpg"/><Relationship Id="rId2" Type="http://schemas.openxmlformats.org/officeDocument/2006/relationships/tags" Target="../tags/tag293.xml"/><Relationship Id="rId1" Type="http://schemas.openxmlformats.org/officeDocument/2006/relationships/tags" Target="../tags/tag292.xml"/><Relationship Id="rId6" Type="http://schemas.openxmlformats.org/officeDocument/2006/relationships/notesSlide" Target="../notesSlides/notesSlide53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295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tags" Target="../tags/tag298.xml"/><Relationship Id="rId7" Type="http://schemas.openxmlformats.org/officeDocument/2006/relationships/notesSlide" Target="../notesSlides/notesSlide54.xml"/><Relationship Id="rId2" Type="http://schemas.openxmlformats.org/officeDocument/2006/relationships/tags" Target="../tags/tag297.xml"/><Relationship Id="rId1" Type="http://schemas.openxmlformats.org/officeDocument/2006/relationships/tags" Target="../tags/tag296.xml"/><Relationship Id="rId6" Type="http://schemas.openxmlformats.org/officeDocument/2006/relationships/slideLayout" Target="../slideLayouts/slideLayout22.xml"/><Relationship Id="rId5" Type="http://schemas.openxmlformats.org/officeDocument/2006/relationships/tags" Target="../tags/tag300.xml"/><Relationship Id="rId4" Type="http://schemas.openxmlformats.org/officeDocument/2006/relationships/tags" Target="../tags/tag299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tags" Target="../tags/tag308.xml"/><Relationship Id="rId13" Type="http://schemas.openxmlformats.org/officeDocument/2006/relationships/tags" Target="../tags/tag313.xml"/><Relationship Id="rId18" Type="http://schemas.openxmlformats.org/officeDocument/2006/relationships/notesSlide" Target="../notesSlides/notesSlide55.xml"/><Relationship Id="rId3" Type="http://schemas.openxmlformats.org/officeDocument/2006/relationships/tags" Target="../tags/tag303.xml"/><Relationship Id="rId7" Type="http://schemas.openxmlformats.org/officeDocument/2006/relationships/tags" Target="../tags/tag307.xml"/><Relationship Id="rId12" Type="http://schemas.openxmlformats.org/officeDocument/2006/relationships/tags" Target="../tags/tag312.xml"/><Relationship Id="rId17" Type="http://schemas.openxmlformats.org/officeDocument/2006/relationships/slideLayout" Target="../slideLayouts/slideLayout9.xml"/><Relationship Id="rId2" Type="http://schemas.openxmlformats.org/officeDocument/2006/relationships/tags" Target="../tags/tag302.xml"/><Relationship Id="rId16" Type="http://schemas.openxmlformats.org/officeDocument/2006/relationships/tags" Target="../tags/tag316.xml"/><Relationship Id="rId20" Type="http://schemas.microsoft.com/office/2007/relationships/hdphoto" Target="../media/hdphoto7.wdp"/><Relationship Id="rId1" Type="http://schemas.openxmlformats.org/officeDocument/2006/relationships/tags" Target="../tags/tag301.xml"/><Relationship Id="rId6" Type="http://schemas.openxmlformats.org/officeDocument/2006/relationships/tags" Target="../tags/tag306.xml"/><Relationship Id="rId11" Type="http://schemas.openxmlformats.org/officeDocument/2006/relationships/tags" Target="../tags/tag311.xml"/><Relationship Id="rId5" Type="http://schemas.openxmlformats.org/officeDocument/2006/relationships/tags" Target="../tags/tag305.xml"/><Relationship Id="rId15" Type="http://schemas.openxmlformats.org/officeDocument/2006/relationships/tags" Target="../tags/tag315.xml"/><Relationship Id="rId10" Type="http://schemas.openxmlformats.org/officeDocument/2006/relationships/tags" Target="../tags/tag310.xml"/><Relationship Id="rId19" Type="http://schemas.openxmlformats.org/officeDocument/2006/relationships/image" Target="../media/image38.jpeg"/><Relationship Id="rId4" Type="http://schemas.openxmlformats.org/officeDocument/2006/relationships/tags" Target="../tags/tag304.xml"/><Relationship Id="rId9" Type="http://schemas.openxmlformats.org/officeDocument/2006/relationships/tags" Target="../tags/tag309.xml"/><Relationship Id="rId14" Type="http://schemas.openxmlformats.org/officeDocument/2006/relationships/tags" Target="../tags/tag3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tags" Target="../tags/tag319.xml"/><Relationship Id="rId7" Type="http://schemas.openxmlformats.org/officeDocument/2006/relationships/notesSlide" Target="../notesSlides/notesSlide57.xml"/><Relationship Id="rId12" Type="http://schemas.openxmlformats.org/officeDocument/2006/relationships/image" Target="../media/image10.jpeg"/><Relationship Id="rId2" Type="http://schemas.openxmlformats.org/officeDocument/2006/relationships/tags" Target="../tags/tag318.xml"/><Relationship Id="rId1" Type="http://schemas.openxmlformats.org/officeDocument/2006/relationships/tags" Target="../tags/tag317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9.jpeg"/><Relationship Id="rId5" Type="http://schemas.openxmlformats.org/officeDocument/2006/relationships/tags" Target="../tags/tag321.xml"/><Relationship Id="rId10" Type="http://schemas.openxmlformats.org/officeDocument/2006/relationships/image" Target="../media/image8.jpeg"/><Relationship Id="rId4" Type="http://schemas.openxmlformats.org/officeDocument/2006/relationships/tags" Target="../tags/tag320.xml"/><Relationship Id="rId9" Type="http://schemas.openxmlformats.org/officeDocument/2006/relationships/image" Target="../media/image7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4.jpeg"/><Relationship Id="rId3" Type="http://schemas.openxmlformats.org/officeDocument/2006/relationships/tags" Target="../tags/tag324.xml"/><Relationship Id="rId7" Type="http://schemas.openxmlformats.org/officeDocument/2006/relationships/notesSlide" Target="../notesSlides/notesSlide58.xml"/><Relationship Id="rId12" Type="http://schemas.openxmlformats.org/officeDocument/2006/relationships/image" Target="../media/image13.jpg"/><Relationship Id="rId2" Type="http://schemas.openxmlformats.org/officeDocument/2006/relationships/tags" Target="../tags/tag323.xml"/><Relationship Id="rId1" Type="http://schemas.openxmlformats.org/officeDocument/2006/relationships/tags" Target="../tags/tag322.xml"/><Relationship Id="rId6" Type="http://schemas.openxmlformats.org/officeDocument/2006/relationships/slideLayout" Target="../slideLayouts/slideLayout14.xml"/><Relationship Id="rId11" Type="http://schemas.microsoft.com/office/2007/relationships/hdphoto" Target="../media/hdphoto2.wdp"/><Relationship Id="rId5" Type="http://schemas.openxmlformats.org/officeDocument/2006/relationships/tags" Target="../tags/tag326.xml"/><Relationship Id="rId15" Type="http://schemas.openxmlformats.org/officeDocument/2006/relationships/image" Target="../media/image16.jpeg"/><Relationship Id="rId10" Type="http://schemas.openxmlformats.org/officeDocument/2006/relationships/image" Target="../media/image12.jpeg"/><Relationship Id="rId4" Type="http://schemas.openxmlformats.org/officeDocument/2006/relationships/tags" Target="../tags/tag325.xml"/><Relationship Id="rId9" Type="http://schemas.microsoft.com/office/2007/relationships/hdphoto" Target="../media/hdphoto1.wdp"/><Relationship Id="rId14" Type="http://schemas.openxmlformats.org/officeDocument/2006/relationships/image" Target="../media/image1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tags" Target="../tags/tag334.xml"/><Relationship Id="rId13" Type="http://schemas.openxmlformats.org/officeDocument/2006/relationships/image" Target="../media/image17.jpeg"/><Relationship Id="rId3" Type="http://schemas.openxmlformats.org/officeDocument/2006/relationships/tags" Target="../tags/tag329.xml"/><Relationship Id="rId7" Type="http://schemas.openxmlformats.org/officeDocument/2006/relationships/tags" Target="../tags/tag333.xml"/><Relationship Id="rId12" Type="http://schemas.openxmlformats.org/officeDocument/2006/relationships/notesSlide" Target="../notesSlides/notesSlide59.xml"/><Relationship Id="rId17" Type="http://schemas.microsoft.com/office/2007/relationships/hdphoto" Target="../media/hdphoto3.wdp"/><Relationship Id="rId2" Type="http://schemas.openxmlformats.org/officeDocument/2006/relationships/tags" Target="../tags/tag328.xml"/><Relationship Id="rId16" Type="http://schemas.openxmlformats.org/officeDocument/2006/relationships/image" Target="../media/image20.jpeg"/><Relationship Id="rId1" Type="http://schemas.openxmlformats.org/officeDocument/2006/relationships/tags" Target="../tags/tag327.xml"/><Relationship Id="rId6" Type="http://schemas.openxmlformats.org/officeDocument/2006/relationships/tags" Target="../tags/tag332.xml"/><Relationship Id="rId11" Type="http://schemas.openxmlformats.org/officeDocument/2006/relationships/slideLayout" Target="../slideLayouts/slideLayout10.xml"/><Relationship Id="rId5" Type="http://schemas.openxmlformats.org/officeDocument/2006/relationships/tags" Target="../tags/tag331.xml"/><Relationship Id="rId15" Type="http://schemas.openxmlformats.org/officeDocument/2006/relationships/image" Target="../media/image19.jpeg"/><Relationship Id="rId10" Type="http://schemas.openxmlformats.org/officeDocument/2006/relationships/tags" Target="../tags/tag336.xml"/><Relationship Id="rId4" Type="http://schemas.openxmlformats.org/officeDocument/2006/relationships/tags" Target="../tags/tag330.xml"/><Relationship Id="rId9" Type="http://schemas.openxmlformats.org/officeDocument/2006/relationships/tags" Target="../tags/tag335.xml"/><Relationship Id="rId1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tags" Target="../tags/tag28.xml"/><Relationship Id="rId7" Type="http://schemas.openxmlformats.org/officeDocument/2006/relationships/notesSlide" Target="../notesSlides/notesSlide6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Layout" Target="../slideLayouts/slideLayout15.xml"/><Relationship Id="rId5" Type="http://schemas.openxmlformats.org/officeDocument/2006/relationships/tags" Target="../tags/tag30.xml"/><Relationship Id="rId10" Type="http://schemas.openxmlformats.org/officeDocument/2006/relationships/image" Target="../media/image26.jpeg"/><Relationship Id="rId4" Type="http://schemas.openxmlformats.org/officeDocument/2006/relationships/tags" Target="../tags/tag29.xml"/><Relationship Id="rId9" Type="http://schemas.openxmlformats.org/officeDocument/2006/relationships/image" Target="../media/image25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339.xml"/><Relationship Id="rId7" Type="http://schemas.openxmlformats.org/officeDocument/2006/relationships/image" Target="../media/image21.jpeg"/><Relationship Id="rId2" Type="http://schemas.openxmlformats.org/officeDocument/2006/relationships/tags" Target="../tags/tag338.xml"/><Relationship Id="rId1" Type="http://schemas.openxmlformats.org/officeDocument/2006/relationships/tags" Target="../tags/tag337.xml"/><Relationship Id="rId6" Type="http://schemas.openxmlformats.org/officeDocument/2006/relationships/notesSlide" Target="../notesSlides/notesSlide60.xml"/><Relationship Id="rId5" Type="http://schemas.openxmlformats.org/officeDocument/2006/relationships/slideLayout" Target="../slideLayouts/slideLayout20.xml"/><Relationship Id="rId4" Type="http://schemas.openxmlformats.org/officeDocument/2006/relationships/tags" Target="../tags/tag340.xml"/><Relationship Id="rId9" Type="http://schemas.openxmlformats.org/officeDocument/2006/relationships/image" Target="../media/image23.jp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tags" Target="../tags/tag343.xml"/><Relationship Id="rId7" Type="http://schemas.openxmlformats.org/officeDocument/2006/relationships/notesSlide" Target="../notesSlides/notesSlide61.xml"/><Relationship Id="rId2" Type="http://schemas.openxmlformats.org/officeDocument/2006/relationships/tags" Target="../tags/tag342.xml"/><Relationship Id="rId1" Type="http://schemas.openxmlformats.org/officeDocument/2006/relationships/tags" Target="../tags/tag341.xml"/><Relationship Id="rId6" Type="http://schemas.openxmlformats.org/officeDocument/2006/relationships/slideLayout" Target="../slideLayouts/slideLayout15.xml"/><Relationship Id="rId5" Type="http://schemas.openxmlformats.org/officeDocument/2006/relationships/tags" Target="../tags/tag345.xml"/><Relationship Id="rId10" Type="http://schemas.openxmlformats.org/officeDocument/2006/relationships/image" Target="../media/image26.jpeg"/><Relationship Id="rId4" Type="http://schemas.openxmlformats.org/officeDocument/2006/relationships/tags" Target="../tags/tag344.xml"/><Relationship Id="rId9" Type="http://schemas.openxmlformats.org/officeDocument/2006/relationships/image" Target="../media/image25.jpeg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tags" Target="../tags/tag348.xml"/><Relationship Id="rId7" Type="http://schemas.openxmlformats.org/officeDocument/2006/relationships/image" Target="../media/image27.jpeg"/><Relationship Id="rId12" Type="http://schemas.microsoft.com/office/2007/relationships/hdphoto" Target="../media/hdphoto6.wdp"/><Relationship Id="rId2" Type="http://schemas.openxmlformats.org/officeDocument/2006/relationships/tags" Target="../tags/tag347.xml"/><Relationship Id="rId1" Type="http://schemas.openxmlformats.org/officeDocument/2006/relationships/tags" Target="../tags/tag346.xml"/><Relationship Id="rId6" Type="http://schemas.openxmlformats.org/officeDocument/2006/relationships/notesSlide" Target="../notesSlides/notesSlide62.xml"/><Relationship Id="rId11" Type="http://schemas.openxmlformats.org/officeDocument/2006/relationships/image" Target="../media/image29.jpeg"/><Relationship Id="rId5" Type="http://schemas.openxmlformats.org/officeDocument/2006/relationships/slideLayout" Target="../slideLayouts/slideLayout17.xml"/><Relationship Id="rId10" Type="http://schemas.microsoft.com/office/2007/relationships/hdphoto" Target="../media/hdphoto5.wdp"/><Relationship Id="rId4" Type="http://schemas.openxmlformats.org/officeDocument/2006/relationships/tags" Target="../tags/tag349.xml"/><Relationship Id="rId9" Type="http://schemas.openxmlformats.org/officeDocument/2006/relationships/image" Target="../media/image28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tags" Target="../tags/tag352.xml"/><Relationship Id="rId7" Type="http://schemas.openxmlformats.org/officeDocument/2006/relationships/notesSlide" Target="../notesSlides/notesSlide63.xml"/><Relationship Id="rId12" Type="http://schemas.openxmlformats.org/officeDocument/2006/relationships/image" Target="../media/image34.jpeg"/><Relationship Id="rId2" Type="http://schemas.openxmlformats.org/officeDocument/2006/relationships/tags" Target="../tags/tag351.xml"/><Relationship Id="rId1" Type="http://schemas.openxmlformats.org/officeDocument/2006/relationships/tags" Target="../tags/tag350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33.jpeg"/><Relationship Id="rId5" Type="http://schemas.openxmlformats.org/officeDocument/2006/relationships/tags" Target="../tags/tag354.xml"/><Relationship Id="rId10" Type="http://schemas.openxmlformats.org/officeDocument/2006/relationships/image" Target="../media/image32.jpeg"/><Relationship Id="rId4" Type="http://schemas.openxmlformats.org/officeDocument/2006/relationships/tags" Target="../tags/tag353.xml"/><Relationship Id="rId9" Type="http://schemas.openxmlformats.org/officeDocument/2006/relationships/image" Target="../media/image3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tags" Target="../tags/tag357.xml"/><Relationship Id="rId7" Type="http://schemas.openxmlformats.org/officeDocument/2006/relationships/image" Target="../media/image36.jpg"/><Relationship Id="rId2" Type="http://schemas.openxmlformats.org/officeDocument/2006/relationships/tags" Target="../tags/tag356.xml"/><Relationship Id="rId1" Type="http://schemas.openxmlformats.org/officeDocument/2006/relationships/tags" Target="../tags/tag355.xml"/><Relationship Id="rId6" Type="http://schemas.openxmlformats.org/officeDocument/2006/relationships/notesSlide" Target="../notesSlides/notesSlide64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358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tags" Target="../tags/tag361.xml"/><Relationship Id="rId7" Type="http://schemas.openxmlformats.org/officeDocument/2006/relationships/notesSlide" Target="../notesSlides/notesSlide65.xml"/><Relationship Id="rId2" Type="http://schemas.openxmlformats.org/officeDocument/2006/relationships/tags" Target="../tags/tag360.xml"/><Relationship Id="rId1" Type="http://schemas.openxmlformats.org/officeDocument/2006/relationships/tags" Target="../tags/tag359.xml"/><Relationship Id="rId6" Type="http://schemas.openxmlformats.org/officeDocument/2006/relationships/slideLayout" Target="../slideLayouts/slideLayout22.xml"/><Relationship Id="rId5" Type="http://schemas.openxmlformats.org/officeDocument/2006/relationships/tags" Target="../tags/tag363.xml"/><Relationship Id="rId4" Type="http://schemas.openxmlformats.org/officeDocument/2006/relationships/tags" Target="../tags/tag36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tags" Target="../tags/tag371.xml"/><Relationship Id="rId13" Type="http://schemas.openxmlformats.org/officeDocument/2006/relationships/tags" Target="../tags/tag376.xml"/><Relationship Id="rId18" Type="http://schemas.openxmlformats.org/officeDocument/2006/relationships/notesSlide" Target="../notesSlides/notesSlide66.xml"/><Relationship Id="rId3" Type="http://schemas.openxmlformats.org/officeDocument/2006/relationships/tags" Target="../tags/tag366.xml"/><Relationship Id="rId7" Type="http://schemas.openxmlformats.org/officeDocument/2006/relationships/tags" Target="../tags/tag370.xml"/><Relationship Id="rId12" Type="http://schemas.openxmlformats.org/officeDocument/2006/relationships/tags" Target="../tags/tag375.xml"/><Relationship Id="rId17" Type="http://schemas.openxmlformats.org/officeDocument/2006/relationships/slideLayout" Target="../slideLayouts/slideLayout9.xml"/><Relationship Id="rId2" Type="http://schemas.openxmlformats.org/officeDocument/2006/relationships/tags" Target="../tags/tag365.xml"/><Relationship Id="rId16" Type="http://schemas.openxmlformats.org/officeDocument/2006/relationships/tags" Target="../tags/tag379.xml"/><Relationship Id="rId20" Type="http://schemas.microsoft.com/office/2007/relationships/hdphoto" Target="../media/hdphoto7.wdp"/><Relationship Id="rId1" Type="http://schemas.openxmlformats.org/officeDocument/2006/relationships/tags" Target="../tags/tag364.xml"/><Relationship Id="rId6" Type="http://schemas.openxmlformats.org/officeDocument/2006/relationships/tags" Target="../tags/tag369.xml"/><Relationship Id="rId11" Type="http://schemas.openxmlformats.org/officeDocument/2006/relationships/tags" Target="../tags/tag374.xml"/><Relationship Id="rId5" Type="http://schemas.openxmlformats.org/officeDocument/2006/relationships/tags" Target="../tags/tag368.xml"/><Relationship Id="rId15" Type="http://schemas.openxmlformats.org/officeDocument/2006/relationships/tags" Target="../tags/tag378.xml"/><Relationship Id="rId10" Type="http://schemas.openxmlformats.org/officeDocument/2006/relationships/tags" Target="../tags/tag373.xml"/><Relationship Id="rId19" Type="http://schemas.openxmlformats.org/officeDocument/2006/relationships/image" Target="../media/image38.jpeg"/><Relationship Id="rId4" Type="http://schemas.openxmlformats.org/officeDocument/2006/relationships/tags" Target="../tags/tag367.xml"/><Relationship Id="rId9" Type="http://schemas.openxmlformats.org/officeDocument/2006/relationships/tags" Target="../tags/tag372.xml"/><Relationship Id="rId14" Type="http://schemas.openxmlformats.org/officeDocument/2006/relationships/tags" Target="../tags/tag37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tags" Target="../tags/tag382.xml"/><Relationship Id="rId7" Type="http://schemas.openxmlformats.org/officeDocument/2006/relationships/notesSlide" Target="../notesSlides/notesSlide68.xml"/><Relationship Id="rId12" Type="http://schemas.openxmlformats.org/officeDocument/2006/relationships/image" Target="../media/image10.jpeg"/><Relationship Id="rId2" Type="http://schemas.openxmlformats.org/officeDocument/2006/relationships/tags" Target="../tags/tag381.xml"/><Relationship Id="rId1" Type="http://schemas.openxmlformats.org/officeDocument/2006/relationships/tags" Target="../tags/tag380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9.jpeg"/><Relationship Id="rId5" Type="http://schemas.openxmlformats.org/officeDocument/2006/relationships/tags" Target="../tags/tag384.xml"/><Relationship Id="rId10" Type="http://schemas.openxmlformats.org/officeDocument/2006/relationships/image" Target="../media/image8.jpeg"/><Relationship Id="rId4" Type="http://schemas.openxmlformats.org/officeDocument/2006/relationships/tags" Target="../tags/tag383.xml"/><Relationship Id="rId9" Type="http://schemas.openxmlformats.org/officeDocument/2006/relationships/image" Target="../media/image7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4.jpeg"/><Relationship Id="rId3" Type="http://schemas.openxmlformats.org/officeDocument/2006/relationships/tags" Target="../tags/tag387.xml"/><Relationship Id="rId7" Type="http://schemas.openxmlformats.org/officeDocument/2006/relationships/notesSlide" Target="../notesSlides/notesSlide69.xml"/><Relationship Id="rId12" Type="http://schemas.openxmlformats.org/officeDocument/2006/relationships/image" Target="../media/image13.jpg"/><Relationship Id="rId2" Type="http://schemas.openxmlformats.org/officeDocument/2006/relationships/tags" Target="../tags/tag386.xml"/><Relationship Id="rId1" Type="http://schemas.openxmlformats.org/officeDocument/2006/relationships/tags" Target="../tags/tag385.xml"/><Relationship Id="rId6" Type="http://schemas.openxmlformats.org/officeDocument/2006/relationships/slideLayout" Target="../slideLayouts/slideLayout14.xml"/><Relationship Id="rId11" Type="http://schemas.microsoft.com/office/2007/relationships/hdphoto" Target="../media/hdphoto2.wdp"/><Relationship Id="rId5" Type="http://schemas.openxmlformats.org/officeDocument/2006/relationships/tags" Target="../tags/tag389.xml"/><Relationship Id="rId15" Type="http://schemas.openxmlformats.org/officeDocument/2006/relationships/image" Target="../media/image16.jpeg"/><Relationship Id="rId10" Type="http://schemas.openxmlformats.org/officeDocument/2006/relationships/image" Target="../media/image12.jpeg"/><Relationship Id="rId4" Type="http://schemas.openxmlformats.org/officeDocument/2006/relationships/tags" Target="../tags/tag388.xml"/><Relationship Id="rId9" Type="http://schemas.microsoft.com/office/2007/relationships/hdphoto" Target="../media/hdphoto1.wdp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tags" Target="../tags/tag33.xml"/><Relationship Id="rId7" Type="http://schemas.openxmlformats.org/officeDocument/2006/relationships/image" Target="../media/image27.jpeg"/><Relationship Id="rId12" Type="http://schemas.microsoft.com/office/2007/relationships/hdphoto" Target="../media/hdphoto6.wdp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29.jpeg"/><Relationship Id="rId5" Type="http://schemas.openxmlformats.org/officeDocument/2006/relationships/slideLayout" Target="../slideLayouts/slideLayout17.xml"/><Relationship Id="rId10" Type="http://schemas.microsoft.com/office/2007/relationships/hdphoto" Target="../media/hdphoto5.wdp"/><Relationship Id="rId4" Type="http://schemas.openxmlformats.org/officeDocument/2006/relationships/tags" Target="../tags/tag34.xml"/><Relationship Id="rId9" Type="http://schemas.openxmlformats.org/officeDocument/2006/relationships/image" Target="../media/image28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tags" Target="../tags/tag397.xml"/><Relationship Id="rId13" Type="http://schemas.openxmlformats.org/officeDocument/2006/relationships/image" Target="../media/image17.jpeg"/><Relationship Id="rId3" Type="http://schemas.openxmlformats.org/officeDocument/2006/relationships/tags" Target="../tags/tag392.xml"/><Relationship Id="rId7" Type="http://schemas.openxmlformats.org/officeDocument/2006/relationships/tags" Target="../tags/tag396.xml"/><Relationship Id="rId12" Type="http://schemas.openxmlformats.org/officeDocument/2006/relationships/notesSlide" Target="../notesSlides/notesSlide70.xml"/><Relationship Id="rId17" Type="http://schemas.microsoft.com/office/2007/relationships/hdphoto" Target="../media/hdphoto3.wdp"/><Relationship Id="rId2" Type="http://schemas.openxmlformats.org/officeDocument/2006/relationships/tags" Target="../tags/tag391.xml"/><Relationship Id="rId16" Type="http://schemas.openxmlformats.org/officeDocument/2006/relationships/image" Target="../media/image20.jpeg"/><Relationship Id="rId1" Type="http://schemas.openxmlformats.org/officeDocument/2006/relationships/tags" Target="../tags/tag390.xml"/><Relationship Id="rId6" Type="http://schemas.openxmlformats.org/officeDocument/2006/relationships/tags" Target="../tags/tag395.xml"/><Relationship Id="rId11" Type="http://schemas.openxmlformats.org/officeDocument/2006/relationships/slideLayout" Target="../slideLayouts/slideLayout10.xml"/><Relationship Id="rId5" Type="http://schemas.openxmlformats.org/officeDocument/2006/relationships/tags" Target="../tags/tag394.xml"/><Relationship Id="rId15" Type="http://schemas.openxmlformats.org/officeDocument/2006/relationships/image" Target="../media/image19.jpeg"/><Relationship Id="rId10" Type="http://schemas.openxmlformats.org/officeDocument/2006/relationships/tags" Target="../tags/tag399.xml"/><Relationship Id="rId4" Type="http://schemas.openxmlformats.org/officeDocument/2006/relationships/tags" Target="../tags/tag393.xml"/><Relationship Id="rId9" Type="http://schemas.openxmlformats.org/officeDocument/2006/relationships/tags" Target="../tags/tag398.xml"/><Relationship Id="rId14" Type="http://schemas.openxmlformats.org/officeDocument/2006/relationships/image" Target="../media/image18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402.xml"/><Relationship Id="rId7" Type="http://schemas.openxmlformats.org/officeDocument/2006/relationships/image" Target="../media/image21.jpeg"/><Relationship Id="rId2" Type="http://schemas.openxmlformats.org/officeDocument/2006/relationships/tags" Target="../tags/tag401.xml"/><Relationship Id="rId1" Type="http://schemas.openxmlformats.org/officeDocument/2006/relationships/tags" Target="../tags/tag400.xml"/><Relationship Id="rId6" Type="http://schemas.openxmlformats.org/officeDocument/2006/relationships/notesSlide" Target="../notesSlides/notesSlide71.xml"/><Relationship Id="rId5" Type="http://schemas.openxmlformats.org/officeDocument/2006/relationships/slideLayout" Target="../slideLayouts/slideLayout20.xml"/><Relationship Id="rId4" Type="http://schemas.openxmlformats.org/officeDocument/2006/relationships/tags" Target="../tags/tag403.xml"/><Relationship Id="rId9" Type="http://schemas.openxmlformats.org/officeDocument/2006/relationships/image" Target="../media/image23.jp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tags" Target="../tags/tag406.xml"/><Relationship Id="rId7" Type="http://schemas.openxmlformats.org/officeDocument/2006/relationships/notesSlide" Target="../notesSlides/notesSlide72.xml"/><Relationship Id="rId2" Type="http://schemas.openxmlformats.org/officeDocument/2006/relationships/tags" Target="../tags/tag405.xml"/><Relationship Id="rId1" Type="http://schemas.openxmlformats.org/officeDocument/2006/relationships/tags" Target="../tags/tag404.xml"/><Relationship Id="rId6" Type="http://schemas.openxmlformats.org/officeDocument/2006/relationships/slideLayout" Target="../slideLayouts/slideLayout15.xml"/><Relationship Id="rId5" Type="http://schemas.openxmlformats.org/officeDocument/2006/relationships/tags" Target="../tags/tag408.xml"/><Relationship Id="rId10" Type="http://schemas.openxmlformats.org/officeDocument/2006/relationships/image" Target="../media/image26.jpeg"/><Relationship Id="rId4" Type="http://schemas.openxmlformats.org/officeDocument/2006/relationships/tags" Target="../tags/tag407.xml"/><Relationship Id="rId9" Type="http://schemas.openxmlformats.org/officeDocument/2006/relationships/image" Target="../media/image25.jpeg"/></Relationships>
</file>

<file path=ppt/slides/_rels/slide7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tags" Target="../tags/tag411.xml"/><Relationship Id="rId7" Type="http://schemas.openxmlformats.org/officeDocument/2006/relationships/image" Target="../media/image27.jpeg"/><Relationship Id="rId12" Type="http://schemas.microsoft.com/office/2007/relationships/hdphoto" Target="../media/hdphoto6.wdp"/><Relationship Id="rId2" Type="http://schemas.openxmlformats.org/officeDocument/2006/relationships/tags" Target="../tags/tag410.xml"/><Relationship Id="rId1" Type="http://schemas.openxmlformats.org/officeDocument/2006/relationships/tags" Target="../tags/tag409.xml"/><Relationship Id="rId6" Type="http://schemas.openxmlformats.org/officeDocument/2006/relationships/notesSlide" Target="../notesSlides/notesSlide73.xml"/><Relationship Id="rId11" Type="http://schemas.openxmlformats.org/officeDocument/2006/relationships/image" Target="../media/image29.jpeg"/><Relationship Id="rId5" Type="http://schemas.openxmlformats.org/officeDocument/2006/relationships/slideLayout" Target="../slideLayouts/slideLayout17.xml"/><Relationship Id="rId10" Type="http://schemas.microsoft.com/office/2007/relationships/hdphoto" Target="../media/hdphoto5.wdp"/><Relationship Id="rId4" Type="http://schemas.openxmlformats.org/officeDocument/2006/relationships/tags" Target="../tags/tag412.xml"/><Relationship Id="rId9" Type="http://schemas.openxmlformats.org/officeDocument/2006/relationships/image" Target="../media/image28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tags" Target="../tags/tag415.xml"/><Relationship Id="rId7" Type="http://schemas.openxmlformats.org/officeDocument/2006/relationships/notesSlide" Target="../notesSlides/notesSlide74.xml"/><Relationship Id="rId12" Type="http://schemas.openxmlformats.org/officeDocument/2006/relationships/image" Target="../media/image34.jpeg"/><Relationship Id="rId2" Type="http://schemas.openxmlformats.org/officeDocument/2006/relationships/tags" Target="../tags/tag414.xml"/><Relationship Id="rId1" Type="http://schemas.openxmlformats.org/officeDocument/2006/relationships/tags" Target="../tags/tag413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33.jpeg"/><Relationship Id="rId5" Type="http://schemas.openxmlformats.org/officeDocument/2006/relationships/tags" Target="../tags/tag417.xml"/><Relationship Id="rId10" Type="http://schemas.openxmlformats.org/officeDocument/2006/relationships/image" Target="../media/image32.jpeg"/><Relationship Id="rId4" Type="http://schemas.openxmlformats.org/officeDocument/2006/relationships/tags" Target="../tags/tag416.xml"/><Relationship Id="rId9" Type="http://schemas.openxmlformats.org/officeDocument/2006/relationships/image" Target="../media/image3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tags" Target="../tags/tag420.xml"/><Relationship Id="rId7" Type="http://schemas.openxmlformats.org/officeDocument/2006/relationships/image" Target="../media/image36.jpg"/><Relationship Id="rId2" Type="http://schemas.openxmlformats.org/officeDocument/2006/relationships/tags" Target="../tags/tag419.xml"/><Relationship Id="rId1" Type="http://schemas.openxmlformats.org/officeDocument/2006/relationships/tags" Target="../tags/tag418.xml"/><Relationship Id="rId6" Type="http://schemas.openxmlformats.org/officeDocument/2006/relationships/notesSlide" Target="../notesSlides/notesSlide75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21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tags" Target="../tags/tag424.xml"/><Relationship Id="rId7" Type="http://schemas.openxmlformats.org/officeDocument/2006/relationships/notesSlide" Target="../notesSlides/notesSlide76.xml"/><Relationship Id="rId2" Type="http://schemas.openxmlformats.org/officeDocument/2006/relationships/tags" Target="../tags/tag423.xml"/><Relationship Id="rId1" Type="http://schemas.openxmlformats.org/officeDocument/2006/relationships/tags" Target="../tags/tag422.xml"/><Relationship Id="rId6" Type="http://schemas.openxmlformats.org/officeDocument/2006/relationships/slideLayout" Target="../slideLayouts/slideLayout22.xml"/><Relationship Id="rId5" Type="http://schemas.openxmlformats.org/officeDocument/2006/relationships/tags" Target="../tags/tag426.xml"/><Relationship Id="rId4" Type="http://schemas.openxmlformats.org/officeDocument/2006/relationships/tags" Target="../tags/tag425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tags" Target="../tags/tag434.xml"/><Relationship Id="rId13" Type="http://schemas.openxmlformats.org/officeDocument/2006/relationships/tags" Target="../tags/tag439.xml"/><Relationship Id="rId18" Type="http://schemas.openxmlformats.org/officeDocument/2006/relationships/notesSlide" Target="../notesSlides/notesSlide77.xml"/><Relationship Id="rId3" Type="http://schemas.openxmlformats.org/officeDocument/2006/relationships/tags" Target="../tags/tag429.xml"/><Relationship Id="rId7" Type="http://schemas.openxmlformats.org/officeDocument/2006/relationships/tags" Target="../tags/tag433.xml"/><Relationship Id="rId12" Type="http://schemas.openxmlformats.org/officeDocument/2006/relationships/tags" Target="../tags/tag438.xml"/><Relationship Id="rId17" Type="http://schemas.openxmlformats.org/officeDocument/2006/relationships/slideLayout" Target="../slideLayouts/slideLayout9.xml"/><Relationship Id="rId2" Type="http://schemas.openxmlformats.org/officeDocument/2006/relationships/tags" Target="../tags/tag428.xml"/><Relationship Id="rId16" Type="http://schemas.openxmlformats.org/officeDocument/2006/relationships/tags" Target="../tags/tag442.xml"/><Relationship Id="rId20" Type="http://schemas.microsoft.com/office/2007/relationships/hdphoto" Target="../media/hdphoto7.wdp"/><Relationship Id="rId1" Type="http://schemas.openxmlformats.org/officeDocument/2006/relationships/tags" Target="../tags/tag427.xml"/><Relationship Id="rId6" Type="http://schemas.openxmlformats.org/officeDocument/2006/relationships/tags" Target="../tags/tag432.xml"/><Relationship Id="rId11" Type="http://schemas.openxmlformats.org/officeDocument/2006/relationships/tags" Target="../tags/tag437.xml"/><Relationship Id="rId5" Type="http://schemas.openxmlformats.org/officeDocument/2006/relationships/tags" Target="../tags/tag431.xml"/><Relationship Id="rId15" Type="http://schemas.openxmlformats.org/officeDocument/2006/relationships/tags" Target="../tags/tag441.xml"/><Relationship Id="rId10" Type="http://schemas.openxmlformats.org/officeDocument/2006/relationships/tags" Target="../tags/tag436.xml"/><Relationship Id="rId19" Type="http://schemas.openxmlformats.org/officeDocument/2006/relationships/image" Target="../media/image38.jpeg"/><Relationship Id="rId4" Type="http://schemas.openxmlformats.org/officeDocument/2006/relationships/tags" Target="../tags/tag430.xml"/><Relationship Id="rId9" Type="http://schemas.openxmlformats.org/officeDocument/2006/relationships/tags" Target="../tags/tag435.xml"/><Relationship Id="rId14" Type="http://schemas.openxmlformats.org/officeDocument/2006/relationships/tags" Target="../tags/tag44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tags" Target="../tags/tag445.xml"/><Relationship Id="rId7" Type="http://schemas.openxmlformats.org/officeDocument/2006/relationships/notesSlide" Target="../notesSlides/notesSlide79.xml"/><Relationship Id="rId12" Type="http://schemas.openxmlformats.org/officeDocument/2006/relationships/image" Target="../media/image10.jpeg"/><Relationship Id="rId2" Type="http://schemas.openxmlformats.org/officeDocument/2006/relationships/tags" Target="../tags/tag444.xml"/><Relationship Id="rId1" Type="http://schemas.openxmlformats.org/officeDocument/2006/relationships/tags" Target="../tags/tag44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9.jpeg"/><Relationship Id="rId5" Type="http://schemas.openxmlformats.org/officeDocument/2006/relationships/tags" Target="../tags/tag447.xml"/><Relationship Id="rId10" Type="http://schemas.openxmlformats.org/officeDocument/2006/relationships/image" Target="../media/image8.jpeg"/><Relationship Id="rId4" Type="http://schemas.openxmlformats.org/officeDocument/2006/relationships/tags" Target="../tags/tag446.xml"/><Relationship Id="rId9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tags" Target="../tags/tag37.xml"/><Relationship Id="rId7" Type="http://schemas.openxmlformats.org/officeDocument/2006/relationships/notesSlide" Target="../notesSlides/notesSlide8.xml"/><Relationship Id="rId12" Type="http://schemas.openxmlformats.org/officeDocument/2006/relationships/image" Target="../media/image34.jpe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33.jpeg"/><Relationship Id="rId5" Type="http://schemas.openxmlformats.org/officeDocument/2006/relationships/tags" Target="../tags/tag39.xml"/><Relationship Id="rId10" Type="http://schemas.openxmlformats.org/officeDocument/2006/relationships/image" Target="../media/image32.jpeg"/><Relationship Id="rId4" Type="http://schemas.openxmlformats.org/officeDocument/2006/relationships/tags" Target="../tags/tag38.xml"/><Relationship Id="rId9" Type="http://schemas.openxmlformats.org/officeDocument/2006/relationships/image" Target="../media/image31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4.jpeg"/><Relationship Id="rId3" Type="http://schemas.openxmlformats.org/officeDocument/2006/relationships/tags" Target="../tags/tag450.xml"/><Relationship Id="rId7" Type="http://schemas.openxmlformats.org/officeDocument/2006/relationships/notesSlide" Target="../notesSlides/notesSlide80.xml"/><Relationship Id="rId12" Type="http://schemas.openxmlformats.org/officeDocument/2006/relationships/image" Target="../media/image13.jpg"/><Relationship Id="rId2" Type="http://schemas.openxmlformats.org/officeDocument/2006/relationships/tags" Target="../tags/tag449.xml"/><Relationship Id="rId1" Type="http://schemas.openxmlformats.org/officeDocument/2006/relationships/tags" Target="../tags/tag448.xml"/><Relationship Id="rId6" Type="http://schemas.openxmlformats.org/officeDocument/2006/relationships/slideLayout" Target="../slideLayouts/slideLayout14.xml"/><Relationship Id="rId11" Type="http://schemas.microsoft.com/office/2007/relationships/hdphoto" Target="../media/hdphoto2.wdp"/><Relationship Id="rId5" Type="http://schemas.openxmlformats.org/officeDocument/2006/relationships/tags" Target="../tags/tag452.xml"/><Relationship Id="rId15" Type="http://schemas.openxmlformats.org/officeDocument/2006/relationships/image" Target="../media/image16.jpeg"/><Relationship Id="rId10" Type="http://schemas.openxmlformats.org/officeDocument/2006/relationships/image" Target="../media/image12.jpeg"/><Relationship Id="rId4" Type="http://schemas.openxmlformats.org/officeDocument/2006/relationships/tags" Target="../tags/tag451.xml"/><Relationship Id="rId9" Type="http://schemas.microsoft.com/office/2007/relationships/hdphoto" Target="../media/hdphoto1.wdp"/><Relationship Id="rId14" Type="http://schemas.openxmlformats.org/officeDocument/2006/relationships/image" Target="../media/image15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tags" Target="../tags/tag460.xml"/><Relationship Id="rId13" Type="http://schemas.openxmlformats.org/officeDocument/2006/relationships/image" Target="../media/image17.jpeg"/><Relationship Id="rId3" Type="http://schemas.openxmlformats.org/officeDocument/2006/relationships/tags" Target="../tags/tag455.xml"/><Relationship Id="rId7" Type="http://schemas.openxmlformats.org/officeDocument/2006/relationships/tags" Target="../tags/tag459.xml"/><Relationship Id="rId12" Type="http://schemas.openxmlformats.org/officeDocument/2006/relationships/notesSlide" Target="../notesSlides/notesSlide81.xml"/><Relationship Id="rId17" Type="http://schemas.microsoft.com/office/2007/relationships/hdphoto" Target="../media/hdphoto3.wdp"/><Relationship Id="rId2" Type="http://schemas.openxmlformats.org/officeDocument/2006/relationships/tags" Target="../tags/tag454.xml"/><Relationship Id="rId16" Type="http://schemas.openxmlformats.org/officeDocument/2006/relationships/image" Target="../media/image20.jpeg"/><Relationship Id="rId1" Type="http://schemas.openxmlformats.org/officeDocument/2006/relationships/tags" Target="../tags/tag453.xml"/><Relationship Id="rId6" Type="http://schemas.openxmlformats.org/officeDocument/2006/relationships/tags" Target="../tags/tag458.xml"/><Relationship Id="rId11" Type="http://schemas.openxmlformats.org/officeDocument/2006/relationships/slideLayout" Target="../slideLayouts/slideLayout10.xml"/><Relationship Id="rId5" Type="http://schemas.openxmlformats.org/officeDocument/2006/relationships/tags" Target="../tags/tag457.xml"/><Relationship Id="rId15" Type="http://schemas.openxmlformats.org/officeDocument/2006/relationships/image" Target="../media/image19.jpeg"/><Relationship Id="rId10" Type="http://schemas.openxmlformats.org/officeDocument/2006/relationships/tags" Target="../tags/tag462.xml"/><Relationship Id="rId4" Type="http://schemas.openxmlformats.org/officeDocument/2006/relationships/tags" Target="../tags/tag456.xml"/><Relationship Id="rId9" Type="http://schemas.openxmlformats.org/officeDocument/2006/relationships/tags" Target="../tags/tag461.xml"/><Relationship Id="rId14" Type="http://schemas.openxmlformats.org/officeDocument/2006/relationships/image" Target="../media/image18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465.xml"/><Relationship Id="rId7" Type="http://schemas.openxmlformats.org/officeDocument/2006/relationships/image" Target="../media/image21.jpeg"/><Relationship Id="rId2" Type="http://schemas.openxmlformats.org/officeDocument/2006/relationships/tags" Target="../tags/tag464.xml"/><Relationship Id="rId1" Type="http://schemas.openxmlformats.org/officeDocument/2006/relationships/tags" Target="../tags/tag463.xml"/><Relationship Id="rId6" Type="http://schemas.openxmlformats.org/officeDocument/2006/relationships/notesSlide" Target="../notesSlides/notesSlide82.xml"/><Relationship Id="rId5" Type="http://schemas.openxmlformats.org/officeDocument/2006/relationships/slideLayout" Target="../slideLayouts/slideLayout20.xml"/><Relationship Id="rId4" Type="http://schemas.openxmlformats.org/officeDocument/2006/relationships/tags" Target="../tags/tag466.xml"/><Relationship Id="rId9" Type="http://schemas.openxmlformats.org/officeDocument/2006/relationships/image" Target="../media/image23.jp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tags" Target="../tags/tag469.xml"/><Relationship Id="rId7" Type="http://schemas.openxmlformats.org/officeDocument/2006/relationships/notesSlide" Target="../notesSlides/notesSlide83.xml"/><Relationship Id="rId2" Type="http://schemas.openxmlformats.org/officeDocument/2006/relationships/tags" Target="../tags/tag468.xml"/><Relationship Id="rId1" Type="http://schemas.openxmlformats.org/officeDocument/2006/relationships/tags" Target="../tags/tag467.xml"/><Relationship Id="rId6" Type="http://schemas.openxmlformats.org/officeDocument/2006/relationships/slideLayout" Target="../slideLayouts/slideLayout15.xml"/><Relationship Id="rId5" Type="http://schemas.openxmlformats.org/officeDocument/2006/relationships/tags" Target="../tags/tag471.xml"/><Relationship Id="rId10" Type="http://schemas.openxmlformats.org/officeDocument/2006/relationships/image" Target="../media/image26.jpeg"/><Relationship Id="rId4" Type="http://schemas.openxmlformats.org/officeDocument/2006/relationships/tags" Target="../tags/tag470.xml"/><Relationship Id="rId9" Type="http://schemas.openxmlformats.org/officeDocument/2006/relationships/image" Target="../media/image25.jpeg"/></Relationships>
</file>

<file path=ppt/slides/_rels/slide8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tags" Target="../tags/tag474.xml"/><Relationship Id="rId7" Type="http://schemas.openxmlformats.org/officeDocument/2006/relationships/image" Target="../media/image27.jpeg"/><Relationship Id="rId12" Type="http://schemas.microsoft.com/office/2007/relationships/hdphoto" Target="../media/hdphoto6.wdp"/><Relationship Id="rId2" Type="http://schemas.openxmlformats.org/officeDocument/2006/relationships/tags" Target="../tags/tag473.xml"/><Relationship Id="rId1" Type="http://schemas.openxmlformats.org/officeDocument/2006/relationships/tags" Target="../tags/tag472.xml"/><Relationship Id="rId6" Type="http://schemas.openxmlformats.org/officeDocument/2006/relationships/notesSlide" Target="../notesSlides/notesSlide84.xml"/><Relationship Id="rId11" Type="http://schemas.openxmlformats.org/officeDocument/2006/relationships/image" Target="../media/image29.jpeg"/><Relationship Id="rId5" Type="http://schemas.openxmlformats.org/officeDocument/2006/relationships/slideLayout" Target="../slideLayouts/slideLayout17.xml"/><Relationship Id="rId10" Type="http://schemas.microsoft.com/office/2007/relationships/hdphoto" Target="../media/hdphoto5.wdp"/><Relationship Id="rId4" Type="http://schemas.openxmlformats.org/officeDocument/2006/relationships/tags" Target="../tags/tag475.xml"/><Relationship Id="rId9" Type="http://schemas.openxmlformats.org/officeDocument/2006/relationships/image" Target="../media/image28.jpe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tags" Target="../tags/tag478.xml"/><Relationship Id="rId7" Type="http://schemas.openxmlformats.org/officeDocument/2006/relationships/notesSlide" Target="../notesSlides/notesSlide85.xml"/><Relationship Id="rId12" Type="http://schemas.openxmlformats.org/officeDocument/2006/relationships/image" Target="../media/image34.jpeg"/><Relationship Id="rId2" Type="http://schemas.openxmlformats.org/officeDocument/2006/relationships/tags" Target="../tags/tag477.xml"/><Relationship Id="rId1" Type="http://schemas.openxmlformats.org/officeDocument/2006/relationships/tags" Target="../tags/tag47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33.jpeg"/><Relationship Id="rId5" Type="http://schemas.openxmlformats.org/officeDocument/2006/relationships/tags" Target="../tags/tag480.xml"/><Relationship Id="rId10" Type="http://schemas.openxmlformats.org/officeDocument/2006/relationships/image" Target="../media/image32.jpeg"/><Relationship Id="rId4" Type="http://schemas.openxmlformats.org/officeDocument/2006/relationships/tags" Target="../tags/tag479.xml"/><Relationship Id="rId9" Type="http://schemas.openxmlformats.org/officeDocument/2006/relationships/image" Target="../media/image31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tags" Target="../tags/tag483.xml"/><Relationship Id="rId7" Type="http://schemas.openxmlformats.org/officeDocument/2006/relationships/image" Target="../media/image36.jpg"/><Relationship Id="rId2" Type="http://schemas.openxmlformats.org/officeDocument/2006/relationships/tags" Target="../tags/tag482.xml"/><Relationship Id="rId1" Type="http://schemas.openxmlformats.org/officeDocument/2006/relationships/tags" Target="../tags/tag481.xml"/><Relationship Id="rId6" Type="http://schemas.openxmlformats.org/officeDocument/2006/relationships/notesSlide" Target="../notesSlides/notesSlide86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84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tags" Target="../tags/tag487.xml"/><Relationship Id="rId7" Type="http://schemas.openxmlformats.org/officeDocument/2006/relationships/notesSlide" Target="../notesSlides/notesSlide87.xml"/><Relationship Id="rId2" Type="http://schemas.openxmlformats.org/officeDocument/2006/relationships/tags" Target="../tags/tag486.xml"/><Relationship Id="rId1" Type="http://schemas.openxmlformats.org/officeDocument/2006/relationships/tags" Target="../tags/tag485.xml"/><Relationship Id="rId6" Type="http://schemas.openxmlformats.org/officeDocument/2006/relationships/slideLayout" Target="../slideLayouts/slideLayout22.xml"/><Relationship Id="rId5" Type="http://schemas.openxmlformats.org/officeDocument/2006/relationships/tags" Target="../tags/tag489.xml"/><Relationship Id="rId4" Type="http://schemas.openxmlformats.org/officeDocument/2006/relationships/tags" Target="../tags/tag488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tags" Target="../tags/tag497.xml"/><Relationship Id="rId13" Type="http://schemas.openxmlformats.org/officeDocument/2006/relationships/tags" Target="../tags/tag502.xml"/><Relationship Id="rId18" Type="http://schemas.openxmlformats.org/officeDocument/2006/relationships/notesSlide" Target="../notesSlides/notesSlide88.xml"/><Relationship Id="rId3" Type="http://schemas.openxmlformats.org/officeDocument/2006/relationships/tags" Target="../tags/tag492.xml"/><Relationship Id="rId7" Type="http://schemas.openxmlformats.org/officeDocument/2006/relationships/tags" Target="../tags/tag496.xml"/><Relationship Id="rId12" Type="http://schemas.openxmlformats.org/officeDocument/2006/relationships/tags" Target="../tags/tag501.xml"/><Relationship Id="rId17" Type="http://schemas.openxmlformats.org/officeDocument/2006/relationships/slideLayout" Target="../slideLayouts/slideLayout9.xml"/><Relationship Id="rId2" Type="http://schemas.openxmlformats.org/officeDocument/2006/relationships/tags" Target="../tags/tag491.xml"/><Relationship Id="rId16" Type="http://schemas.openxmlformats.org/officeDocument/2006/relationships/tags" Target="../tags/tag505.xml"/><Relationship Id="rId20" Type="http://schemas.microsoft.com/office/2007/relationships/hdphoto" Target="../media/hdphoto7.wdp"/><Relationship Id="rId1" Type="http://schemas.openxmlformats.org/officeDocument/2006/relationships/tags" Target="../tags/tag490.xml"/><Relationship Id="rId6" Type="http://schemas.openxmlformats.org/officeDocument/2006/relationships/tags" Target="../tags/tag495.xml"/><Relationship Id="rId11" Type="http://schemas.openxmlformats.org/officeDocument/2006/relationships/tags" Target="../tags/tag500.xml"/><Relationship Id="rId5" Type="http://schemas.openxmlformats.org/officeDocument/2006/relationships/tags" Target="../tags/tag494.xml"/><Relationship Id="rId15" Type="http://schemas.openxmlformats.org/officeDocument/2006/relationships/tags" Target="../tags/tag504.xml"/><Relationship Id="rId10" Type="http://schemas.openxmlformats.org/officeDocument/2006/relationships/tags" Target="../tags/tag499.xml"/><Relationship Id="rId19" Type="http://schemas.openxmlformats.org/officeDocument/2006/relationships/image" Target="../media/image38.jpeg"/><Relationship Id="rId4" Type="http://schemas.openxmlformats.org/officeDocument/2006/relationships/tags" Target="../tags/tag493.xml"/><Relationship Id="rId9" Type="http://schemas.openxmlformats.org/officeDocument/2006/relationships/tags" Target="../tags/tag498.xml"/><Relationship Id="rId14" Type="http://schemas.openxmlformats.org/officeDocument/2006/relationships/tags" Target="../tags/tag50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image" Target="../media/image36.jp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3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tags" Target="../tags/tag508.xml"/><Relationship Id="rId7" Type="http://schemas.openxmlformats.org/officeDocument/2006/relationships/notesSlide" Target="../notesSlides/notesSlide90.xml"/><Relationship Id="rId12" Type="http://schemas.openxmlformats.org/officeDocument/2006/relationships/image" Target="../media/image10.jpeg"/><Relationship Id="rId2" Type="http://schemas.openxmlformats.org/officeDocument/2006/relationships/tags" Target="../tags/tag507.xml"/><Relationship Id="rId1" Type="http://schemas.openxmlformats.org/officeDocument/2006/relationships/tags" Target="../tags/tag506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9.jpeg"/><Relationship Id="rId5" Type="http://schemas.openxmlformats.org/officeDocument/2006/relationships/tags" Target="../tags/tag510.xml"/><Relationship Id="rId10" Type="http://schemas.openxmlformats.org/officeDocument/2006/relationships/image" Target="../media/image8.jpeg"/><Relationship Id="rId4" Type="http://schemas.openxmlformats.org/officeDocument/2006/relationships/tags" Target="../tags/tag509.xml"/><Relationship Id="rId9" Type="http://schemas.openxmlformats.org/officeDocument/2006/relationships/image" Target="../media/image7.jpe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4.jpeg"/><Relationship Id="rId3" Type="http://schemas.openxmlformats.org/officeDocument/2006/relationships/tags" Target="../tags/tag513.xml"/><Relationship Id="rId7" Type="http://schemas.openxmlformats.org/officeDocument/2006/relationships/notesSlide" Target="../notesSlides/notesSlide91.xml"/><Relationship Id="rId12" Type="http://schemas.openxmlformats.org/officeDocument/2006/relationships/image" Target="../media/image13.jpg"/><Relationship Id="rId2" Type="http://schemas.openxmlformats.org/officeDocument/2006/relationships/tags" Target="../tags/tag512.xml"/><Relationship Id="rId1" Type="http://schemas.openxmlformats.org/officeDocument/2006/relationships/tags" Target="../tags/tag511.xml"/><Relationship Id="rId6" Type="http://schemas.openxmlformats.org/officeDocument/2006/relationships/slideLayout" Target="../slideLayouts/slideLayout14.xml"/><Relationship Id="rId11" Type="http://schemas.microsoft.com/office/2007/relationships/hdphoto" Target="../media/hdphoto2.wdp"/><Relationship Id="rId5" Type="http://schemas.openxmlformats.org/officeDocument/2006/relationships/tags" Target="../tags/tag515.xml"/><Relationship Id="rId15" Type="http://schemas.openxmlformats.org/officeDocument/2006/relationships/image" Target="../media/image16.jpeg"/><Relationship Id="rId10" Type="http://schemas.openxmlformats.org/officeDocument/2006/relationships/image" Target="../media/image12.jpeg"/><Relationship Id="rId4" Type="http://schemas.openxmlformats.org/officeDocument/2006/relationships/tags" Target="../tags/tag514.xml"/><Relationship Id="rId9" Type="http://schemas.microsoft.com/office/2007/relationships/hdphoto" Target="../media/hdphoto1.wdp"/><Relationship Id="rId14" Type="http://schemas.openxmlformats.org/officeDocument/2006/relationships/image" Target="../media/image15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tags" Target="../tags/tag523.xml"/><Relationship Id="rId13" Type="http://schemas.openxmlformats.org/officeDocument/2006/relationships/image" Target="../media/image17.jpeg"/><Relationship Id="rId3" Type="http://schemas.openxmlformats.org/officeDocument/2006/relationships/tags" Target="../tags/tag518.xml"/><Relationship Id="rId7" Type="http://schemas.openxmlformats.org/officeDocument/2006/relationships/tags" Target="../tags/tag522.xml"/><Relationship Id="rId12" Type="http://schemas.openxmlformats.org/officeDocument/2006/relationships/notesSlide" Target="../notesSlides/notesSlide92.xml"/><Relationship Id="rId17" Type="http://schemas.microsoft.com/office/2007/relationships/hdphoto" Target="../media/hdphoto3.wdp"/><Relationship Id="rId2" Type="http://schemas.openxmlformats.org/officeDocument/2006/relationships/tags" Target="../tags/tag517.xml"/><Relationship Id="rId16" Type="http://schemas.openxmlformats.org/officeDocument/2006/relationships/image" Target="../media/image20.jpeg"/><Relationship Id="rId1" Type="http://schemas.openxmlformats.org/officeDocument/2006/relationships/tags" Target="../tags/tag516.xml"/><Relationship Id="rId6" Type="http://schemas.openxmlformats.org/officeDocument/2006/relationships/tags" Target="../tags/tag521.xml"/><Relationship Id="rId11" Type="http://schemas.openxmlformats.org/officeDocument/2006/relationships/slideLayout" Target="../slideLayouts/slideLayout10.xml"/><Relationship Id="rId5" Type="http://schemas.openxmlformats.org/officeDocument/2006/relationships/tags" Target="../tags/tag520.xml"/><Relationship Id="rId15" Type="http://schemas.openxmlformats.org/officeDocument/2006/relationships/image" Target="../media/image19.jpeg"/><Relationship Id="rId10" Type="http://schemas.openxmlformats.org/officeDocument/2006/relationships/tags" Target="../tags/tag525.xml"/><Relationship Id="rId4" Type="http://schemas.openxmlformats.org/officeDocument/2006/relationships/tags" Target="../tags/tag519.xml"/><Relationship Id="rId9" Type="http://schemas.openxmlformats.org/officeDocument/2006/relationships/tags" Target="../tags/tag524.xml"/><Relationship Id="rId14" Type="http://schemas.openxmlformats.org/officeDocument/2006/relationships/image" Target="../media/image18.jpe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528.xml"/><Relationship Id="rId7" Type="http://schemas.openxmlformats.org/officeDocument/2006/relationships/image" Target="../media/image21.jpeg"/><Relationship Id="rId2" Type="http://schemas.openxmlformats.org/officeDocument/2006/relationships/tags" Target="../tags/tag527.xml"/><Relationship Id="rId1" Type="http://schemas.openxmlformats.org/officeDocument/2006/relationships/tags" Target="../tags/tag526.xml"/><Relationship Id="rId6" Type="http://schemas.openxmlformats.org/officeDocument/2006/relationships/notesSlide" Target="../notesSlides/notesSlide93.xml"/><Relationship Id="rId5" Type="http://schemas.openxmlformats.org/officeDocument/2006/relationships/slideLayout" Target="../slideLayouts/slideLayout20.xml"/><Relationship Id="rId4" Type="http://schemas.openxmlformats.org/officeDocument/2006/relationships/tags" Target="../tags/tag529.xml"/><Relationship Id="rId9" Type="http://schemas.openxmlformats.org/officeDocument/2006/relationships/image" Target="../media/image23.jp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tags" Target="../tags/tag532.xml"/><Relationship Id="rId7" Type="http://schemas.openxmlformats.org/officeDocument/2006/relationships/notesSlide" Target="../notesSlides/notesSlide94.xml"/><Relationship Id="rId2" Type="http://schemas.openxmlformats.org/officeDocument/2006/relationships/tags" Target="../tags/tag531.xml"/><Relationship Id="rId1" Type="http://schemas.openxmlformats.org/officeDocument/2006/relationships/tags" Target="../tags/tag530.xml"/><Relationship Id="rId6" Type="http://schemas.openxmlformats.org/officeDocument/2006/relationships/slideLayout" Target="../slideLayouts/slideLayout15.xml"/><Relationship Id="rId5" Type="http://schemas.openxmlformats.org/officeDocument/2006/relationships/tags" Target="../tags/tag534.xml"/><Relationship Id="rId10" Type="http://schemas.openxmlformats.org/officeDocument/2006/relationships/image" Target="../media/image26.jpeg"/><Relationship Id="rId4" Type="http://schemas.openxmlformats.org/officeDocument/2006/relationships/tags" Target="../tags/tag533.xml"/><Relationship Id="rId9" Type="http://schemas.openxmlformats.org/officeDocument/2006/relationships/image" Target="../media/image25.jpeg"/></Relationships>
</file>

<file path=ppt/slides/_rels/slide9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tags" Target="../tags/tag537.xml"/><Relationship Id="rId7" Type="http://schemas.openxmlformats.org/officeDocument/2006/relationships/image" Target="../media/image27.jpeg"/><Relationship Id="rId12" Type="http://schemas.microsoft.com/office/2007/relationships/hdphoto" Target="../media/hdphoto6.wdp"/><Relationship Id="rId2" Type="http://schemas.openxmlformats.org/officeDocument/2006/relationships/tags" Target="../tags/tag536.xml"/><Relationship Id="rId1" Type="http://schemas.openxmlformats.org/officeDocument/2006/relationships/tags" Target="../tags/tag535.xml"/><Relationship Id="rId6" Type="http://schemas.openxmlformats.org/officeDocument/2006/relationships/notesSlide" Target="../notesSlides/notesSlide95.xml"/><Relationship Id="rId11" Type="http://schemas.openxmlformats.org/officeDocument/2006/relationships/image" Target="../media/image29.jpeg"/><Relationship Id="rId5" Type="http://schemas.openxmlformats.org/officeDocument/2006/relationships/slideLayout" Target="../slideLayouts/slideLayout17.xml"/><Relationship Id="rId10" Type="http://schemas.microsoft.com/office/2007/relationships/hdphoto" Target="../media/hdphoto5.wdp"/><Relationship Id="rId4" Type="http://schemas.openxmlformats.org/officeDocument/2006/relationships/tags" Target="../tags/tag538.xml"/><Relationship Id="rId9" Type="http://schemas.openxmlformats.org/officeDocument/2006/relationships/image" Target="../media/image28.jpe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tags" Target="../tags/tag541.xml"/><Relationship Id="rId7" Type="http://schemas.openxmlformats.org/officeDocument/2006/relationships/notesSlide" Target="../notesSlides/notesSlide96.xml"/><Relationship Id="rId12" Type="http://schemas.openxmlformats.org/officeDocument/2006/relationships/image" Target="../media/image34.jpeg"/><Relationship Id="rId2" Type="http://schemas.openxmlformats.org/officeDocument/2006/relationships/tags" Target="../tags/tag540.xml"/><Relationship Id="rId1" Type="http://schemas.openxmlformats.org/officeDocument/2006/relationships/tags" Target="../tags/tag539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33.jpeg"/><Relationship Id="rId5" Type="http://schemas.openxmlformats.org/officeDocument/2006/relationships/tags" Target="../tags/tag543.xml"/><Relationship Id="rId10" Type="http://schemas.openxmlformats.org/officeDocument/2006/relationships/image" Target="../media/image32.jpeg"/><Relationship Id="rId4" Type="http://schemas.openxmlformats.org/officeDocument/2006/relationships/tags" Target="../tags/tag542.xml"/><Relationship Id="rId9" Type="http://schemas.openxmlformats.org/officeDocument/2006/relationships/image" Target="../media/image31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tags" Target="../tags/tag546.xml"/><Relationship Id="rId7" Type="http://schemas.openxmlformats.org/officeDocument/2006/relationships/image" Target="../media/image36.jpg"/><Relationship Id="rId2" Type="http://schemas.openxmlformats.org/officeDocument/2006/relationships/tags" Target="../tags/tag545.xml"/><Relationship Id="rId1" Type="http://schemas.openxmlformats.org/officeDocument/2006/relationships/tags" Target="../tags/tag544.xml"/><Relationship Id="rId6" Type="http://schemas.openxmlformats.org/officeDocument/2006/relationships/notesSlide" Target="../notesSlides/notesSlide97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547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tags" Target="../tags/tag550.xml"/><Relationship Id="rId7" Type="http://schemas.openxmlformats.org/officeDocument/2006/relationships/notesSlide" Target="../notesSlides/notesSlide98.xml"/><Relationship Id="rId2" Type="http://schemas.openxmlformats.org/officeDocument/2006/relationships/tags" Target="../tags/tag549.xml"/><Relationship Id="rId1" Type="http://schemas.openxmlformats.org/officeDocument/2006/relationships/tags" Target="../tags/tag548.xml"/><Relationship Id="rId6" Type="http://schemas.openxmlformats.org/officeDocument/2006/relationships/slideLayout" Target="../slideLayouts/slideLayout22.xml"/><Relationship Id="rId5" Type="http://schemas.openxmlformats.org/officeDocument/2006/relationships/tags" Target="../tags/tag552.xml"/><Relationship Id="rId4" Type="http://schemas.openxmlformats.org/officeDocument/2006/relationships/tags" Target="../tags/tag551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tags" Target="../tags/tag560.xml"/><Relationship Id="rId13" Type="http://schemas.openxmlformats.org/officeDocument/2006/relationships/tags" Target="../tags/tag565.xml"/><Relationship Id="rId18" Type="http://schemas.openxmlformats.org/officeDocument/2006/relationships/notesSlide" Target="../notesSlides/notesSlide99.xml"/><Relationship Id="rId3" Type="http://schemas.openxmlformats.org/officeDocument/2006/relationships/tags" Target="../tags/tag555.xml"/><Relationship Id="rId7" Type="http://schemas.openxmlformats.org/officeDocument/2006/relationships/tags" Target="../tags/tag559.xml"/><Relationship Id="rId12" Type="http://schemas.openxmlformats.org/officeDocument/2006/relationships/tags" Target="../tags/tag564.xml"/><Relationship Id="rId17" Type="http://schemas.openxmlformats.org/officeDocument/2006/relationships/slideLayout" Target="../slideLayouts/slideLayout9.xml"/><Relationship Id="rId2" Type="http://schemas.openxmlformats.org/officeDocument/2006/relationships/tags" Target="../tags/tag554.xml"/><Relationship Id="rId16" Type="http://schemas.openxmlformats.org/officeDocument/2006/relationships/tags" Target="../tags/tag568.xml"/><Relationship Id="rId20" Type="http://schemas.microsoft.com/office/2007/relationships/hdphoto" Target="../media/hdphoto7.wdp"/><Relationship Id="rId1" Type="http://schemas.openxmlformats.org/officeDocument/2006/relationships/tags" Target="../tags/tag553.xml"/><Relationship Id="rId6" Type="http://schemas.openxmlformats.org/officeDocument/2006/relationships/tags" Target="../tags/tag558.xml"/><Relationship Id="rId11" Type="http://schemas.openxmlformats.org/officeDocument/2006/relationships/tags" Target="../tags/tag563.xml"/><Relationship Id="rId5" Type="http://schemas.openxmlformats.org/officeDocument/2006/relationships/tags" Target="../tags/tag557.xml"/><Relationship Id="rId15" Type="http://schemas.openxmlformats.org/officeDocument/2006/relationships/tags" Target="../tags/tag567.xml"/><Relationship Id="rId10" Type="http://schemas.openxmlformats.org/officeDocument/2006/relationships/tags" Target="../tags/tag562.xml"/><Relationship Id="rId19" Type="http://schemas.openxmlformats.org/officeDocument/2006/relationships/image" Target="../media/image38.jpeg"/><Relationship Id="rId4" Type="http://schemas.openxmlformats.org/officeDocument/2006/relationships/tags" Target="../tags/tag556.xml"/><Relationship Id="rId9" Type="http://schemas.openxmlformats.org/officeDocument/2006/relationships/tags" Target="../tags/tag561.xml"/><Relationship Id="rId14" Type="http://schemas.openxmlformats.org/officeDocument/2006/relationships/tags" Target="../tags/tag5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3" b="39101"/>
          <a:stretch/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165">
            <a:off x="3847196" y="3521101"/>
            <a:ext cx="2227992" cy="222799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89100" y="1187703"/>
            <a:ext cx="10613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spc="-300" dirty="0" smtClean="0">
                <a:ln>
                  <a:solidFill>
                    <a:srgbClr val="3665C1"/>
                  </a:solidFill>
                </a:ln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 SMILE OUR FAMILY</a:t>
            </a:r>
            <a:endParaRPr lang="zh-CN" altLang="en-US" sz="6600" b="1" spc="-300" dirty="0">
              <a:ln>
                <a:solidFill>
                  <a:srgbClr val="3665C1"/>
                </a:solidFill>
              </a:ln>
              <a:solidFill>
                <a:schemeClr val="bg1"/>
              </a:solidFill>
              <a:effectLst>
                <a:outerShdw blurRad="114300" dist="38100" dir="2700000" algn="tl">
                  <a:srgbClr val="000000">
                    <a:alpha val="74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44749" y="2302881"/>
            <a:ext cx="7302501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350" h="12700"/>
            </a:sp3d>
          </a:bodyPr>
          <a:lstStyle/>
          <a:p>
            <a:pPr algn="dist"/>
            <a:r>
              <a:rPr lang="zh-CN" altLang="en-US" sz="6000" b="1" dirty="0" smtClean="0">
                <a:ln>
                  <a:solidFill>
                    <a:srgbClr val="3665C1"/>
                  </a:solidFill>
                </a:ln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我们的微笑 我们的家</a:t>
            </a:r>
            <a:endParaRPr lang="zh-CN" altLang="en-US" sz="6000" b="1" dirty="0">
              <a:ln>
                <a:solidFill>
                  <a:srgbClr val="3665C1"/>
                </a:solidFill>
              </a:ln>
              <a:solidFill>
                <a:schemeClr val="bg1"/>
              </a:solidFill>
              <a:effectLst>
                <a:outerShdw blurRad="114300" dist="38100" dir="2700000" algn="tl">
                  <a:srgbClr val="000000">
                    <a:alpha val="74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2" y="5880197"/>
            <a:ext cx="12192002" cy="660400"/>
            <a:chOff x="-1" y="5880197"/>
            <a:chExt cx="12192002" cy="660400"/>
          </a:xfrm>
          <a:solidFill>
            <a:srgbClr val="D4E5F4"/>
          </a:solidFill>
        </p:grpSpPr>
        <p:sp>
          <p:nvSpPr>
            <p:cNvPr id="14" name="矩形 13"/>
            <p:cNvSpPr/>
            <p:nvPr/>
          </p:nvSpPr>
          <p:spPr>
            <a:xfrm>
              <a:off x="-1" y="5880197"/>
              <a:ext cx="12192002" cy="660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" name="直接连接符 14"/>
            <p:cNvCxnSpPr>
              <a:cxnSpLocks/>
            </p:cNvCxnSpPr>
            <p:nvPr/>
          </p:nvCxnSpPr>
          <p:spPr>
            <a:xfrm>
              <a:off x="0" y="6210397"/>
              <a:ext cx="2775285" cy="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/>
          </p:nvSpPr>
          <p:spPr>
            <a:xfrm>
              <a:off x="4452831" y="6017377"/>
              <a:ext cx="495701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chemeClr val="bg1"/>
                  </a:solidFill>
                  <a:effectLst>
                    <a:outerShdw blurRad="114300" dist="38100" dir="2700000" algn="tl">
                      <a:srgbClr val="000000">
                        <a:alpha val="74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上海铁路局客户</a:t>
              </a:r>
              <a:r>
                <a:rPr lang="zh-CN" altLang="en-US" sz="2800" b="1" dirty="0" smtClean="0">
                  <a:solidFill>
                    <a:schemeClr val="bg1"/>
                  </a:solidFill>
                  <a:effectLst>
                    <a:outerShdw blurRad="114300" dist="38100" dir="2700000" algn="tl">
                      <a:srgbClr val="000000">
                        <a:alpha val="74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服务中心 陆莹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00000">
            <a:off x="6307574" y="3829425"/>
            <a:ext cx="1882796" cy="1882796"/>
          </a:xfrm>
          <a:prstGeom prst="ellipse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482" y="5923796"/>
            <a:ext cx="1538835" cy="573201"/>
          </a:xfrm>
          <a:prstGeom prst="rect">
            <a:avLst/>
          </a:prstGeom>
        </p:spPr>
      </p:pic>
      <p:cxnSp>
        <p:nvCxnSpPr>
          <p:cNvPr id="18" name="直接连接符 17"/>
          <p:cNvCxnSpPr>
            <a:cxnSpLocks/>
          </p:cNvCxnSpPr>
          <p:nvPr/>
        </p:nvCxnSpPr>
        <p:spPr>
          <a:xfrm>
            <a:off x="9429587" y="6192858"/>
            <a:ext cx="2775285" cy="0"/>
          </a:xfrm>
          <a:prstGeom prst="line">
            <a:avLst/>
          </a:prstGeom>
          <a:solidFill>
            <a:srgbClr val="D4E5F4"/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g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03158" y="-3048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9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fade/>
      </p:transition>
    </mc:Choice>
    <mc:Fallback xmlns="">
      <p:transition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9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-1888066" y="1"/>
            <a:ext cx="4412344" cy="6857999"/>
          </a:xfrm>
          <a:prstGeom prst="rect">
            <a:avLst/>
          </a:prstGeom>
          <a:solidFill>
            <a:srgbClr val="3665C1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3665C1"/>
              </a:solidFill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-2401354" y="-507"/>
            <a:ext cx="4413251" cy="68574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 flipH="1">
            <a:off x="11495320" y="1"/>
            <a:ext cx="503155" cy="6857999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11" name="矩形 10"/>
          <p:cNvSpPr/>
          <p:nvPr>
            <p:custDataLst>
              <p:tags r:id="rId5"/>
            </p:custDataLst>
          </p:nvPr>
        </p:nvSpPr>
        <p:spPr>
          <a:xfrm flipH="1">
            <a:off x="11669184" y="0"/>
            <a:ext cx="522816" cy="70736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1" r="732"/>
          <a:stretch/>
        </p:blipFill>
        <p:spPr>
          <a:xfrm>
            <a:off x="2524278" y="1"/>
            <a:ext cx="9144906" cy="685799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0213206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0" grpId="0" animBg="1"/>
      <p:bldP spid="11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3" b="39101"/>
          <a:stretch/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165">
            <a:off x="3847196" y="3521101"/>
            <a:ext cx="2227992" cy="222799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89100" y="1187703"/>
            <a:ext cx="10613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spc="-300" dirty="0" smtClean="0">
                <a:ln>
                  <a:solidFill>
                    <a:srgbClr val="3665C1"/>
                  </a:solidFill>
                </a:ln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 SMILE OUR FAMILY</a:t>
            </a:r>
            <a:endParaRPr lang="zh-CN" altLang="en-US" sz="6600" b="1" spc="-300" dirty="0">
              <a:ln>
                <a:solidFill>
                  <a:srgbClr val="3665C1"/>
                </a:solidFill>
              </a:ln>
              <a:solidFill>
                <a:schemeClr val="bg1"/>
              </a:solidFill>
              <a:effectLst>
                <a:outerShdw blurRad="114300" dist="38100" dir="2700000" algn="tl">
                  <a:srgbClr val="000000">
                    <a:alpha val="74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44749" y="2302881"/>
            <a:ext cx="7302501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350" h="12700"/>
            </a:sp3d>
          </a:bodyPr>
          <a:lstStyle/>
          <a:p>
            <a:pPr algn="dist"/>
            <a:r>
              <a:rPr lang="zh-CN" altLang="en-US" sz="6000" b="1" dirty="0" smtClean="0">
                <a:ln>
                  <a:solidFill>
                    <a:srgbClr val="3665C1"/>
                  </a:solidFill>
                </a:ln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我们的微笑 我们的家</a:t>
            </a:r>
            <a:endParaRPr lang="zh-CN" altLang="en-US" sz="6000" b="1" dirty="0">
              <a:ln>
                <a:solidFill>
                  <a:srgbClr val="3665C1"/>
                </a:solidFill>
              </a:ln>
              <a:solidFill>
                <a:schemeClr val="bg1"/>
              </a:solidFill>
              <a:effectLst>
                <a:outerShdw blurRad="114300" dist="38100" dir="2700000" algn="tl">
                  <a:srgbClr val="000000">
                    <a:alpha val="74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2" y="5880197"/>
            <a:ext cx="12192002" cy="660400"/>
            <a:chOff x="-1" y="5880197"/>
            <a:chExt cx="12192002" cy="660400"/>
          </a:xfrm>
          <a:solidFill>
            <a:srgbClr val="D4E5F4"/>
          </a:solidFill>
        </p:grpSpPr>
        <p:sp>
          <p:nvSpPr>
            <p:cNvPr id="14" name="矩形 13"/>
            <p:cNvSpPr/>
            <p:nvPr/>
          </p:nvSpPr>
          <p:spPr>
            <a:xfrm>
              <a:off x="-1" y="5880197"/>
              <a:ext cx="12192002" cy="660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" name="直接连接符 14"/>
            <p:cNvCxnSpPr>
              <a:cxnSpLocks/>
            </p:cNvCxnSpPr>
            <p:nvPr/>
          </p:nvCxnSpPr>
          <p:spPr>
            <a:xfrm>
              <a:off x="0" y="6210397"/>
              <a:ext cx="3080085" cy="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/>
          </p:nvSpPr>
          <p:spPr>
            <a:xfrm>
              <a:off x="4597209" y="6017377"/>
              <a:ext cx="495701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chemeClr val="bg1"/>
                  </a:solidFill>
                  <a:effectLst>
                    <a:outerShdw blurRad="114300" dist="38100" dir="2700000" algn="tl">
                      <a:srgbClr val="000000">
                        <a:alpha val="74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上海铁路局客户服务中心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21" name="直接连接符 20"/>
            <p:cNvCxnSpPr>
              <a:cxnSpLocks/>
            </p:cNvCxnSpPr>
            <p:nvPr/>
          </p:nvCxnSpPr>
          <p:spPr>
            <a:xfrm>
              <a:off x="9296401" y="6210397"/>
              <a:ext cx="2895599" cy="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00000">
            <a:off x="6307574" y="3829425"/>
            <a:ext cx="1882796" cy="1882796"/>
          </a:xfrm>
          <a:prstGeom prst="ellipse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382" y="5923796"/>
            <a:ext cx="1538835" cy="57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fade/>
      </p:transition>
    </mc:Choice>
    <mc:Fallback xmlns="">
      <p:transition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9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0"/>
            <a:ext cx="3014133" cy="16383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6129867" y="1701801"/>
            <a:ext cx="6062133" cy="34210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3098800" y="5181600"/>
            <a:ext cx="2929467" cy="1676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7491989" y="2951747"/>
            <a:ext cx="3197466" cy="1011781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altLang="zh-CN" sz="1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7x24</a:t>
            </a:r>
            <a:r>
              <a:rPr lang="zh-CN" altLang="en-US" sz="1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小时服务</a:t>
            </a:r>
            <a:endParaRPr lang="en-US" altLang="zh-CN" sz="1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占位符 31"/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6" b="8296"/>
          <a:stretch>
            <a:fillRect/>
          </a:stretch>
        </p:blipFill>
        <p:spPr/>
      </p:pic>
      <p:pic>
        <p:nvPicPr>
          <p:cNvPr id="42" name="图片占位符 41"/>
          <p:cNvPicPr>
            <a:picLocks noGrp="1" noChangeAspect="1"/>
          </p:cNvPicPr>
          <p:nvPr>
            <p:ph type="pic" sz="quarter" idx="1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" b="9306"/>
          <a:stretch>
            <a:fillRect/>
          </a:stretch>
        </p:blipFill>
        <p:spPr>
          <a:xfrm>
            <a:off x="9237663" y="0"/>
            <a:ext cx="3019425" cy="1638300"/>
          </a:xfrm>
        </p:spPr>
      </p:pic>
      <p:pic>
        <p:nvPicPr>
          <p:cNvPr id="37" name="图片占位符 36"/>
          <p:cNvPicPr>
            <a:picLocks noGrp="1" noChangeAspect="1"/>
          </p:cNvPicPr>
          <p:nvPr>
            <p:ph type="pic" sz="quarter" idx="13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4" b="8294"/>
          <a:stretch>
            <a:fillRect/>
          </a:stretch>
        </p:blipFill>
        <p:spPr/>
      </p:pic>
      <p:pic>
        <p:nvPicPr>
          <p:cNvPr id="41" name="图片占位符 40"/>
          <p:cNvPicPr>
            <a:picLocks noGrp="1" noChangeAspect="1"/>
          </p:cNvPicPr>
          <p:nvPr>
            <p:ph type="pic" sz="quarter" idx="14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7" b="29347"/>
          <a:stretch>
            <a:fillRect/>
          </a:stretch>
        </p:blipFill>
        <p:spPr/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4" b="49032"/>
          <a:stretch/>
        </p:blipFill>
        <p:spPr>
          <a:xfrm>
            <a:off x="3098800" y="-7018"/>
            <a:ext cx="5991922" cy="1652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634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14:switch dir="r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8" grpId="0" animBg="1"/>
      <p:bldP spid="8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4273833" y="2840736"/>
            <a:ext cx="5618109" cy="14487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292102" y="452993"/>
            <a:ext cx="2514215" cy="238141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292102" y="164309"/>
            <a:ext cx="2514215" cy="2886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2806317" y="164309"/>
            <a:ext cx="9093581" cy="2886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9" name="图片占位符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" r="3199" b="22492"/>
          <a:stretch/>
        </p:blipFill>
        <p:spPr>
          <a:xfrm>
            <a:off x="2806318" y="452993"/>
            <a:ext cx="5246820" cy="2362367"/>
          </a:xfrm>
        </p:spPr>
      </p:pic>
      <p:pic>
        <p:nvPicPr>
          <p:cNvPr id="14" name="图片占位符 1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6" r="6244"/>
          <a:stretch/>
        </p:blipFill>
        <p:spPr>
          <a:xfrm>
            <a:off x="8069179" y="452993"/>
            <a:ext cx="3830719" cy="2362367"/>
          </a:xfrm>
        </p:spPr>
      </p:pic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r="21371"/>
          <a:stretch>
            <a:fillRect/>
          </a:stretch>
        </p:blipFill>
        <p:spPr/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1" r="12805"/>
          <a:stretch/>
        </p:blipFill>
        <p:spPr>
          <a:xfrm>
            <a:off x="9907985" y="5032037"/>
            <a:ext cx="1987149" cy="165493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833" y="4321596"/>
            <a:ext cx="5602068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1"/>
          <a:stretch/>
        </p:blipFill>
        <p:spPr>
          <a:xfrm>
            <a:off x="9907985" y="2840736"/>
            <a:ext cx="1987149" cy="2191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8378650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3" grpId="0" animBg="1"/>
      <p:bldP spid="6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/>
          <p:cNvPicPr>
            <a:picLocks noGrp="1" noChangeAspect="1"/>
          </p:cNvPicPr>
          <p:nvPr>
            <p:ph type="pic" sz="quarter" idx="10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99" y="2"/>
            <a:ext cx="6684169" cy="4456113"/>
          </a:xfrm>
        </p:spPr>
      </p:pic>
      <p:sp>
        <p:nvSpPr>
          <p:cNvPr id="62" name="矩形 61"/>
          <p:cNvSpPr/>
          <p:nvPr>
            <p:custDataLst>
              <p:tags r:id="rId2"/>
            </p:custDataLst>
          </p:nvPr>
        </p:nvSpPr>
        <p:spPr>
          <a:xfrm>
            <a:off x="3348567" y="4778376"/>
            <a:ext cx="1509184" cy="8410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solidFill>
              <a:srgbClr val="D8EE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cxnSp>
        <p:nvCxnSpPr>
          <p:cNvPr id="65" name="直接连接符 64"/>
          <p:cNvCxnSpPr/>
          <p:nvPr>
            <p:custDataLst>
              <p:tags r:id="rId3"/>
            </p:custDataLst>
          </p:nvPr>
        </p:nvCxnSpPr>
        <p:spPr>
          <a:xfrm>
            <a:off x="0" y="4456113"/>
            <a:ext cx="12192000" cy="0"/>
          </a:xfrm>
          <a:prstGeom prst="line">
            <a:avLst/>
          </a:prstGeom>
          <a:ln w="698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>
            <p:custDataLst>
              <p:tags r:id="rId4"/>
            </p:custDataLst>
          </p:nvPr>
        </p:nvCxnSpPr>
        <p:spPr>
          <a:xfrm>
            <a:off x="8301567" y="-14288"/>
            <a:ext cx="0" cy="6872288"/>
          </a:xfrm>
          <a:prstGeom prst="line">
            <a:avLst/>
          </a:prstGeom>
          <a:ln w="698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任意多边形 69"/>
          <p:cNvSpPr/>
          <p:nvPr>
            <p:custDataLst>
              <p:tags r:id="rId5"/>
            </p:custDataLst>
          </p:nvPr>
        </p:nvSpPr>
        <p:spPr>
          <a:xfrm rot="13629467">
            <a:off x="316442" y="6103938"/>
            <a:ext cx="819150" cy="965200"/>
          </a:xfrm>
          <a:custGeom>
            <a:avLst/>
            <a:gdLst>
              <a:gd name="connsiteX0" fmla="*/ 0 w 899364"/>
              <a:gd name="connsiteY0" fmla="*/ 436528 h 795880"/>
              <a:gd name="connsiteX1" fmla="*/ 404827 w 899364"/>
              <a:gd name="connsiteY1" fmla="*/ 0 h 795880"/>
              <a:gd name="connsiteX2" fmla="*/ 899364 w 899364"/>
              <a:gd name="connsiteY2" fmla="*/ 0 h 795880"/>
              <a:gd name="connsiteX3" fmla="*/ 899364 w 899364"/>
              <a:gd name="connsiteY3" fmla="*/ 795880 h 795880"/>
              <a:gd name="connsiteX4" fmla="*/ 0 w 899364"/>
              <a:gd name="connsiteY4" fmla="*/ 795880 h 79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364" h="795880">
                <a:moveTo>
                  <a:pt x="0" y="436528"/>
                </a:moveTo>
                <a:lnTo>
                  <a:pt x="404827" y="0"/>
                </a:lnTo>
                <a:lnTo>
                  <a:pt x="899364" y="0"/>
                </a:lnTo>
                <a:lnTo>
                  <a:pt x="899364" y="795880"/>
                </a:lnTo>
                <a:lnTo>
                  <a:pt x="0" y="7958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1" name="矩形 70"/>
          <p:cNvSpPr/>
          <p:nvPr>
            <p:custDataLst>
              <p:tags r:id="rId6"/>
            </p:custDataLst>
          </p:nvPr>
        </p:nvSpPr>
        <p:spPr>
          <a:xfrm rot="20961869">
            <a:off x="2203451" y="6172200"/>
            <a:ext cx="497416" cy="331788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72" name="矩形 71"/>
          <p:cNvSpPr/>
          <p:nvPr>
            <p:custDataLst>
              <p:tags r:id="rId7"/>
            </p:custDataLst>
          </p:nvPr>
        </p:nvSpPr>
        <p:spPr>
          <a:xfrm rot="20961869">
            <a:off x="1962152" y="5292725"/>
            <a:ext cx="298449" cy="196850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73" name="矩形 72"/>
          <p:cNvSpPr/>
          <p:nvPr>
            <p:custDataLst>
              <p:tags r:id="rId8"/>
            </p:custDataLst>
          </p:nvPr>
        </p:nvSpPr>
        <p:spPr>
          <a:xfrm rot="910735">
            <a:off x="213785" y="5210175"/>
            <a:ext cx="546100" cy="361950"/>
          </a:xfrm>
          <a:prstGeom prst="rect">
            <a:avLst/>
          </a:prstGeom>
          <a:solidFill>
            <a:srgbClr val="3665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5" name="矩形 74"/>
          <p:cNvSpPr/>
          <p:nvPr>
            <p:custDataLst>
              <p:tags r:id="rId9"/>
            </p:custDataLst>
          </p:nvPr>
        </p:nvSpPr>
        <p:spPr>
          <a:xfrm rot="20961869">
            <a:off x="2753784" y="4794251"/>
            <a:ext cx="234949" cy="1555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10"/>
            </p:custDataLst>
          </p:nvPr>
        </p:nvSpPr>
        <p:spPr>
          <a:xfrm>
            <a:off x="3348567" y="5694682"/>
            <a:ext cx="1509184" cy="8410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solidFill>
              <a:srgbClr val="D8EE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10" name="图片占位符 9"/>
          <p:cNvPicPr>
            <a:picLocks noGrp="1" noChangeAspect="1"/>
          </p:cNvPicPr>
          <p:nvPr>
            <p:ph type="pic" sz="quarter" idx="12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529" y="4778377"/>
            <a:ext cx="2636044" cy="1757363"/>
          </a:xfrm>
        </p:spPr>
      </p:pic>
      <p:pic>
        <p:nvPicPr>
          <p:cNvPr id="3" name="图片占位符 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2" r="20502"/>
          <a:stretch/>
        </p:blipFill>
        <p:spPr/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37" y="4778376"/>
            <a:ext cx="3144252" cy="1768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67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14:shred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70" grpId="0" animBg="1"/>
      <p:bldP spid="71" grpId="0" animBg="1"/>
      <p:bldP spid="72" grpId="0" animBg="1"/>
      <p:bldP spid="73" grpId="0" animBg="1"/>
      <p:bldP spid="75" grpId="0" animBg="1"/>
      <p:bldP spid="18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任意多边形 90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95536 w 9144000"/>
              <a:gd name="connsiteY0" fmla="*/ 369000 h 6858000"/>
              <a:gd name="connsiteX1" fmla="*/ 395536 w 9144000"/>
              <a:gd name="connsiteY1" fmla="*/ 6489000 h 6858000"/>
              <a:gd name="connsiteX2" fmla="*/ 8748464 w 9144000"/>
              <a:gd name="connsiteY2" fmla="*/ 6489000 h 6858000"/>
              <a:gd name="connsiteX3" fmla="*/ 8748464 w 9144000"/>
              <a:gd name="connsiteY3" fmla="*/ 3690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395536" y="369000"/>
                </a:moveTo>
                <a:lnTo>
                  <a:pt x="395536" y="6489000"/>
                </a:lnTo>
                <a:lnTo>
                  <a:pt x="8748464" y="6489000"/>
                </a:lnTo>
                <a:lnTo>
                  <a:pt x="8748464" y="3690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4" name="矩形 73"/>
          <p:cNvSpPr/>
          <p:nvPr>
            <p:custDataLst>
              <p:tags r:id="rId3"/>
            </p:custDataLst>
          </p:nvPr>
        </p:nvSpPr>
        <p:spPr>
          <a:xfrm>
            <a:off x="6418976" y="4010542"/>
            <a:ext cx="4994089" cy="22883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zh-CN" sz="6000" dirty="0">
              <a:ln w="0"/>
              <a:solidFill>
                <a:schemeClr val="bg1"/>
              </a:solidFill>
              <a:latin typeface="迷你简综艺" panose="03000509000000000000" pitchFamily="65" charset="-122"/>
              <a:ea typeface="迷你简综艺" panose="03000509000000000000" pitchFamily="65" charset="-122"/>
            </a:endParaRPr>
          </a:p>
        </p:txBody>
      </p:sp>
      <p:sp>
        <p:nvSpPr>
          <p:cNvPr id="154" name="矩形 153"/>
          <p:cNvSpPr/>
          <p:nvPr>
            <p:custDataLst>
              <p:tags r:id="rId4"/>
            </p:custDataLst>
          </p:nvPr>
        </p:nvSpPr>
        <p:spPr>
          <a:xfrm>
            <a:off x="6707723" y="4582404"/>
            <a:ext cx="441659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CN" altLang="en-US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我们的微笑</a:t>
            </a:r>
            <a:endParaRPr lang="en-US" altLang="zh-CN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" name="图片占位符 3"/>
          <p:cNvPicPr>
            <a:picLocks noGrp="1" noChangeAspect="1"/>
          </p:cNvPicPr>
          <p:nvPr>
            <p:ph type="pic" sz="quarter" idx="1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3" b="21133"/>
          <a:stretch>
            <a:fillRect/>
          </a:stretch>
        </p:blipFill>
        <p:spPr/>
      </p:pic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8" r="22568"/>
          <a:stretch>
            <a:fillRect/>
          </a:stretch>
        </p:blipFill>
        <p:spPr/>
      </p:pic>
      <p:pic>
        <p:nvPicPr>
          <p:cNvPr id="7" name="图片占位符 6"/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4" b="22224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85455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14:switch dir="l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74" grpId="0" animBg="1"/>
      <p:bldP spid="154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2" r="17278"/>
          <a:stretch/>
        </p:blipFill>
        <p:spPr/>
      </p:pic>
      <p:sp>
        <p:nvSpPr>
          <p:cNvPr id="80" name="矩形 79"/>
          <p:cNvSpPr/>
          <p:nvPr>
            <p:custDataLst>
              <p:tags r:id="rId2"/>
            </p:custDataLst>
          </p:nvPr>
        </p:nvSpPr>
        <p:spPr>
          <a:xfrm>
            <a:off x="5352162" y="3422599"/>
            <a:ext cx="1342510" cy="32124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6" name="矩形 75"/>
          <p:cNvSpPr/>
          <p:nvPr>
            <p:custDataLst>
              <p:tags r:id="rId3"/>
            </p:custDataLst>
          </p:nvPr>
        </p:nvSpPr>
        <p:spPr>
          <a:xfrm>
            <a:off x="10457862" y="221458"/>
            <a:ext cx="1340438" cy="320114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393702" y="5035742"/>
            <a:ext cx="4956852" cy="1242039"/>
            <a:chOff x="393702" y="5035742"/>
            <a:chExt cx="4956852" cy="1242039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" name="矩形 2"/>
            <p:cNvSpPr/>
            <p:nvPr>
              <p:custDataLst>
                <p:tags r:id="rId4"/>
              </p:custDataLst>
            </p:nvPr>
          </p:nvSpPr>
          <p:spPr>
            <a:xfrm>
              <a:off x="393702" y="5035742"/>
              <a:ext cx="4956852" cy="67417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altLang="zh-CN" dirty="0"/>
            </a:p>
          </p:txBody>
        </p:sp>
        <p:sp>
          <p:nvSpPr>
            <p:cNvPr id="4" name="矩形 3"/>
            <p:cNvSpPr/>
            <p:nvPr>
              <p:custDataLst>
                <p:tags r:id="rId5"/>
              </p:custDataLst>
            </p:nvPr>
          </p:nvSpPr>
          <p:spPr>
            <a:xfrm>
              <a:off x="393702" y="5035742"/>
              <a:ext cx="4956852" cy="12420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5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我们的家</a:t>
              </a:r>
              <a:endParaRPr lang="en-US" altLang="zh-CN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9" name="图片占位符 8"/>
          <p:cNvPicPr>
            <a:picLocks noGrp="1" noChangeAspect="1"/>
          </p:cNvPicPr>
          <p:nvPr>
            <p:ph type="pic" sz="quarter" idx="1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9" b="8179"/>
          <a:stretch>
            <a:fillRect/>
          </a:stretch>
        </p:blipFill>
        <p:spPr/>
      </p:pic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8" b="8108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23836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76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矩形 168"/>
          <p:cNvSpPr/>
          <p:nvPr>
            <p:custDataLst>
              <p:tags r:id="rId2"/>
            </p:custDataLst>
          </p:nvPr>
        </p:nvSpPr>
        <p:spPr>
          <a:xfrm>
            <a:off x="0" y="7938"/>
            <a:ext cx="12192000" cy="6850062"/>
          </a:xfrm>
          <a:prstGeom prst="rect">
            <a:avLst/>
          </a:prstGeom>
          <a:pattFill prst="lt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31" name="矩形 30"/>
          <p:cNvSpPr/>
          <p:nvPr>
            <p:custDataLst>
              <p:tags r:id="rId3"/>
            </p:custDataLst>
          </p:nvPr>
        </p:nvSpPr>
        <p:spPr>
          <a:xfrm>
            <a:off x="538542" y="5558292"/>
            <a:ext cx="11088000" cy="4222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endParaRPr lang="en-US" altLang="zh-CN" sz="3600" dirty="0">
              <a:solidFill>
                <a:srgbClr val="699CE8"/>
              </a:solidFill>
              <a:latin typeface="Berlin Sans FB Demi" panose="020E0802020502020306" pitchFamily="34" charset="0"/>
              <a:ea typeface="方正舒体" panose="02010601030101010101" pitchFamily="2" charset="-122"/>
            </a:endParaRPr>
          </a:p>
        </p:txBody>
      </p:sp>
      <p:sp>
        <p:nvSpPr>
          <p:cNvPr id="32" name="矩形 31"/>
          <p:cNvSpPr/>
          <p:nvPr>
            <p:custDataLst>
              <p:tags r:id="rId4"/>
            </p:custDataLst>
          </p:nvPr>
        </p:nvSpPr>
        <p:spPr>
          <a:xfrm>
            <a:off x="5620356" y="956397"/>
            <a:ext cx="5989561" cy="11368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zh-CN" sz="28700" dirty="0">
              <a:solidFill>
                <a:prstClr val="white"/>
              </a:solidFill>
              <a:effectLst>
                <a:outerShdw blurRad="38100" dist="127000" dir="5400000" algn="tl" rotWithShape="0">
                  <a:prstClr val="black">
                    <a:alpha val="11000"/>
                  </a:prstClr>
                </a:outerShdw>
              </a:effectLst>
              <a:latin typeface="Arial Black" panose="020B0A04020102020204" pitchFamily="34" charset="0"/>
              <a:ea typeface="迷你简综艺" panose="03000509000000000000" pitchFamily="65" charset="-122"/>
            </a:endParaRPr>
          </a:p>
        </p:txBody>
      </p:sp>
      <p:pic>
        <p:nvPicPr>
          <p:cNvPr id="28" name="图片占位符 27"/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750" b="21750"/>
          <a:stretch>
            <a:fillRect/>
          </a:stretch>
        </p:blipFill>
        <p:spPr/>
      </p:pic>
      <p:pic>
        <p:nvPicPr>
          <p:cNvPr id="30" name="图片占位符 29"/>
          <p:cNvPicPr>
            <a:picLocks noGrp="1" noChangeAspect="1"/>
          </p:cNvPicPr>
          <p:nvPr>
            <p:ph type="pic" sz="quarter" idx="10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053" b="28053"/>
          <a:stretch>
            <a:fillRect/>
          </a:stretch>
        </p:blipFill>
        <p:spPr/>
      </p:pic>
      <p:pic>
        <p:nvPicPr>
          <p:cNvPr id="38" name="图片占位符 3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" t="2070" r="10943" b="26411"/>
          <a:stretch/>
        </p:blipFill>
        <p:spPr>
          <a:xfrm>
            <a:off x="582086" y="3207656"/>
            <a:ext cx="5038270" cy="229841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3990642"/>
      </p:ext>
    </p:extLst>
  </p:cSld>
  <p:clrMapOvr>
    <a:masterClrMapping/>
  </p:clrMapOvr>
  <p:transition spd="slow" advClick="0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任意多边形 8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95536 w 9144000"/>
              <a:gd name="connsiteY0" fmla="*/ 369000 h 6858000"/>
              <a:gd name="connsiteX1" fmla="*/ 395536 w 9144000"/>
              <a:gd name="connsiteY1" fmla="*/ 6489000 h 6858000"/>
              <a:gd name="connsiteX2" fmla="*/ 8748464 w 9144000"/>
              <a:gd name="connsiteY2" fmla="*/ 6489000 h 6858000"/>
              <a:gd name="connsiteX3" fmla="*/ 8748464 w 9144000"/>
              <a:gd name="connsiteY3" fmla="*/ 3690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395536" y="369000"/>
                </a:moveTo>
                <a:lnTo>
                  <a:pt x="395536" y="6489000"/>
                </a:lnTo>
                <a:lnTo>
                  <a:pt x="8748464" y="6489000"/>
                </a:lnTo>
                <a:lnTo>
                  <a:pt x="8748464" y="3690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4365352" y="521651"/>
            <a:ext cx="3468247" cy="18630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 eaLnBrk="1" hangingPunct="1">
              <a:defRPr/>
            </a:pPr>
            <a:endParaRPr lang="en-US" altLang="zh-CN" sz="32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735087" y="2498374"/>
            <a:ext cx="3470777" cy="18612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/>
            <a:endParaRPr lang="en-US" altLang="zh-CN" sz="28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7993087" y="4473274"/>
            <a:ext cx="3470779" cy="18630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/>
            <a:endParaRPr lang="en-US" altLang="zh-CN" sz="28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pic>
        <p:nvPicPr>
          <p:cNvPr id="77" name="图片占位符 76"/>
          <p:cNvPicPr>
            <a:picLocks noGrp="1" noChangeAspect="1"/>
          </p:cNvPicPr>
          <p:nvPr>
            <p:ph type="pic" sz="quarter" idx="1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  <p:pic>
        <p:nvPicPr>
          <p:cNvPr id="80" name="图片占位符 79"/>
          <p:cNvPicPr>
            <a:picLocks noGrp="1" noChangeAspect="1"/>
          </p:cNvPicPr>
          <p:nvPr>
            <p:ph type="pic" sz="quarter" idx="15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  <p:pic>
        <p:nvPicPr>
          <p:cNvPr id="81" name="图片占位符 80"/>
          <p:cNvPicPr>
            <a:picLocks noGrp="1" noChangeAspect="1"/>
          </p:cNvPicPr>
          <p:nvPr>
            <p:ph type="pic" sz="quarter" idx="14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1" b="14211"/>
          <a:stretch>
            <a:fillRect/>
          </a:stretch>
        </p:blipFill>
        <p:spPr/>
      </p:pic>
      <p:pic>
        <p:nvPicPr>
          <p:cNvPr id="79" name="图片占位符 78"/>
          <p:cNvPicPr>
            <a:picLocks noGrp="1" noChangeAspect="1"/>
          </p:cNvPicPr>
          <p:nvPr>
            <p:ph type="pic" sz="quarter" idx="1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1" b="14241"/>
          <a:stretch>
            <a:fillRect/>
          </a:stretch>
        </p:blipFill>
        <p:spPr/>
      </p:pic>
      <p:pic>
        <p:nvPicPr>
          <p:cNvPr id="82" name="图片占位符 81"/>
          <p:cNvPicPr>
            <a:picLocks noGrp="1" noChangeAspect="1"/>
          </p:cNvPicPr>
          <p:nvPr>
            <p:ph type="pic" sz="quarter" idx="13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7" b="14257"/>
          <a:stretch>
            <a:fillRect/>
          </a:stretch>
        </p:blipFill>
        <p:spPr/>
      </p:pic>
      <p:pic>
        <p:nvPicPr>
          <p:cNvPr id="78" name="图片占位符 77"/>
          <p:cNvPicPr>
            <a:picLocks noGrp="1" noChangeAspect="1"/>
          </p:cNvPicPr>
          <p:nvPr>
            <p:ph type="pic" sz="quarter" idx="12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418126387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3" grpId="0" animBg="1"/>
      <p:bldP spid="5" grpId="0" animBg="1"/>
      <p:bldP spid="10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0" y="207963"/>
            <a:ext cx="12192000" cy="14144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zh-CN" altLang="en-US" sz="4000" dirty="0">
              <a:latin typeface="迷你简综艺" panose="03000509000000000000" pitchFamily="65" charset="-122"/>
              <a:ea typeface="迷你简综艺" panose="03000509000000000000" pitchFamily="65" charset="-122"/>
            </a:endParaR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1" y="0"/>
            <a:ext cx="3714751" cy="6858000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2245784" y="5842340"/>
            <a:ext cx="9946216" cy="6397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2017-01-27 </a:t>
            </a:r>
            <a:r>
              <a:rPr lang="zh-CN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大年三十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30" b="12670"/>
          <a:stretch/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315411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2000">
        <p14:glitter pattern="hexagon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-1888066" y="1"/>
            <a:ext cx="4412344" cy="6857999"/>
          </a:xfrm>
          <a:prstGeom prst="rect">
            <a:avLst/>
          </a:prstGeom>
          <a:solidFill>
            <a:srgbClr val="3665C1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3665C1"/>
              </a:solidFill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-2401354" y="-507"/>
            <a:ext cx="4413251" cy="68574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 flipH="1">
            <a:off x="11495320" y="1"/>
            <a:ext cx="503155" cy="6857999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11" name="矩形 10"/>
          <p:cNvSpPr/>
          <p:nvPr>
            <p:custDataLst>
              <p:tags r:id="rId5"/>
            </p:custDataLst>
          </p:nvPr>
        </p:nvSpPr>
        <p:spPr>
          <a:xfrm flipH="1">
            <a:off x="11669184" y="0"/>
            <a:ext cx="522816" cy="70736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1" r="732"/>
          <a:stretch/>
        </p:blipFill>
        <p:spPr>
          <a:xfrm>
            <a:off x="2524278" y="1"/>
            <a:ext cx="9144906" cy="685799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6718083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22" b="12622"/>
          <a:stretch>
            <a:fillRect/>
          </a:stretch>
        </p:blipFill>
        <p:spPr/>
      </p:pic>
      <p:sp>
        <p:nvSpPr>
          <p:cNvPr id="77" name="矩形 76"/>
          <p:cNvSpPr/>
          <p:nvPr>
            <p:custDataLst>
              <p:tags r:id="rId2"/>
            </p:custDataLst>
          </p:nvPr>
        </p:nvSpPr>
        <p:spPr>
          <a:xfrm>
            <a:off x="292100" y="3429042"/>
            <a:ext cx="2897519" cy="1628062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92100" y="171316"/>
            <a:ext cx="2897519" cy="1628061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0" name="矩形 69"/>
          <p:cNvSpPr/>
          <p:nvPr>
            <p:custDataLst>
              <p:tags r:id="rId4"/>
            </p:custDataLst>
          </p:nvPr>
        </p:nvSpPr>
        <p:spPr>
          <a:xfrm>
            <a:off x="3189620" y="171316"/>
            <a:ext cx="2899870" cy="162806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1" name="矩形 70"/>
          <p:cNvSpPr/>
          <p:nvPr>
            <p:custDataLst>
              <p:tags r:id="rId5"/>
            </p:custDataLst>
          </p:nvPr>
        </p:nvSpPr>
        <p:spPr>
          <a:xfrm>
            <a:off x="6089489" y="171316"/>
            <a:ext cx="2897520" cy="162806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2" name="矩形 71"/>
          <p:cNvSpPr/>
          <p:nvPr>
            <p:custDataLst>
              <p:tags r:id="rId6"/>
            </p:custDataLst>
          </p:nvPr>
        </p:nvSpPr>
        <p:spPr>
          <a:xfrm>
            <a:off x="8987008" y="171316"/>
            <a:ext cx="2897519" cy="1628061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3" name="矩形 72"/>
          <p:cNvSpPr/>
          <p:nvPr>
            <p:custDataLst>
              <p:tags r:id="rId7"/>
            </p:custDataLst>
          </p:nvPr>
        </p:nvSpPr>
        <p:spPr>
          <a:xfrm>
            <a:off x="292100" y="1799376"/>
            <a:ext cx="2897519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4" name="矩形 73"/>
          <p:cNvSpPr/>
          <p:nvPr>
            <p:custDataLst>
              <p:tags r:id="rId8"/>
            </p:custDataLst>
          </p:nvPr>
        </p:nvSpPr>
        <p:spPr>
          <a:xfrm>
            <a:off x="3189620" y="1799376"/>
            <a:ext cx="2899870" cy="1629666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5" name="矩形 74"/>
          <p:cNvSpPr/>
          <p:nvPr>
            <p:custDataLst>
              <p:tags r:id="rId9"/>
            </p:custDataLst>
          </p:nvPr>
        </p:nvSpPr>
        <p:spPr>
          <a:xfrm>
            <a:off x="6089489" y="1799376"/>
            <a:ext cx="2897520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6" name="矩形 75"/>
          <p:cNvSpPr/>
          <p:nvPr>
            <p:custDataLst>
              <p:tags r:id="rId10"/>
            </p:custDataLst>
          </p:nvPr>
        </p:nvSpPr>
        <p:spPr>
          <a:xfrm>
            <a:off x="8987008" y="1799376"/>
            <a:ext cx="2897519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9" name="矩形 78"/>
          <p:cNvSpPr/>
          <p:nvPr>
            <p:custDataLst>
              <p:tags r:id="rId11"/>
            </p:custDataLst>
          </p:nvPr>
        </p:nvSpPr>
        <p:spPr>
          <a:xfrm>
            <a:off x="6089489" y="3429042"/>
            <a:ext cx="2897520" cy="162806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6" name="矩形 85"/>
          <p:cNvSpPr/>
          <p:nvPr>
            <p:custDataLst>
              <p:tags r:id="rId12"/>
            </p:custDataLst>
          </p:nvPr>
        </p:nvSpPr>
        <p:spPr>
          <a:xfrm>
            <a:off x="6080090" y="5057105"/>
            <a:ext cx="2897520" cy="162966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8" name="矩形 77"/>
          <p:cNvSpPr/>
          <p:nvPr>
            <p:custDataLst>
              <p:tags r:id="rId13"/>
            </p:custDataLst>
          </p:nvPr>
        </p:nvSpPr>
        <p:spPr>
          <a:xfrm>
            <a:off x="3189620" y="3429042"/>
            <a:ext cx="2899870" cy="162806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1" name="矩形 80"/>
          <p:cNvSpPr/>
          <p:nvPr>
            <p:custDataLst>
              <p:tags r:id="rId14"/>
            </p:custDataLst>
          </p:nvPr>
        </p:nvSpPr>
        <p:spPr>
          <a:xfrm>
            <a:off x="302561" y="5057105"/>
            <a:ext cx="2897519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800" dirty="0" smtClean="0">
                <a:latin typeface="微软雅黑" pitchFamily="34" charset="-122"/>
                <a:ea typeface="微软雅黑" pitchFamily="34" charset="-122"/>
              </a:rPr>
              <a:t>举杯</a:t>
            </a:r>
            <a:endParaRPr lang="zh-CN" altLang="en-US" sz="48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2" name="矩形 81"/>
          <p:cNvSpPr/>
          <p:nvPr>
            <p:custDataLst>
              <p:tags r:id="rId15"/>
            </p:custDataLst>
          </p:nvPr>
        </p:nvSpPr>
        <p:spPr>
          <a:xfrm>
            <a:off x="3174456" y="5063138"/>
            <a:ext cx="2915032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6600" dirty="0" smtClean="0">
                <a:latin typeface="微软雅黑" pitchFamily="34" charset="-122"/>
                <a:ea typeface="微软雅黑" pitchFamily="34" charset="-122"/>
              </a:rPr>
              <a:t>欢庆</a:t>
            </a:r>
            <a:endParaRPr lang="zh-CN" altLang="en-US" sz="6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4" name="矩形 83"/>
          <p:cNvSpPr/>
          <p:nvPr>
            <p:custDataLst>
              <p:tags r:id="rId16"/>
            </p:custDataLst>
          </p:nvPr>
        </p:nvSpPr>
        <p:spPr>
          <a:xfrm>
            <a:off x="8989681" y="5061151"/>
            <a:ext cx="2897519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8000" dirty="0" smtClean="0">
                <a:ln w="28575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祝福</a:t>
            </a:r>
            <a:endParaRPr lang="en-US" altLang="zh-CN" sz="8000" dirty="0">
              <a:ln w="28575">
                <a:noFill/>
              </a:ln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289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4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22" b="12622"/>
          <a:stretch>
            <a:fillRect/>
          </a:stretch>
        </p:blipFill>
        <p:spPr/>
      </p:pic>
      <p:sp>
        <p:nvSpPr>
          <p:cNvPr id="77" name="矩形 76"/>
          <p:cNvSpPr/>
          <p:nvPr>
            <p:custDataLst>
              <p:tags r:id="rId2"/>
            </p:custDataLst>
          </p:nvPr>
        </p:nvSpPr>
        <p:spPr>
          <a:xfrm>
            <a:off x="292100" y="3429042"/>
            <a:ext cx="2897519" cy="1628062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92100" y="171316"/>
            <a:ext cx="2897519" cy="1628061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0" name="矩形 69"/>
          <p:cNvSpPr/>
          <p:nvPr>
            <p:custDataLst>
              <p:tags r:id="rId4"/>
            </p:custDataLst>
          </p:nvPr>
        </p:nvSpPr>
        <p:spPr>
          <a:xfrm>
            <a:off x="3189620" y="171316"/>
            <a:ext cx="2899870" cy="162806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1" name="矩形 70"/>
          <p:cNvSpPr/>
          <p:nvPr>
            <p:custDataLst>
              <p:tags r:id="rId5"/>
            </p:custDataLst>
          </p:nvPr>
        </p:nvSpPr>
        <p:spPr>
          <a:xfrm>
            <a:off x="6089489" y="171316"/>
            <a:ext cx="2897520" cy="162806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2" name="矩形 71"/>
          <p:cNvSpPr/>
          <p:nvPr>
            <p:custDataLst>
              <p:tags r:id="rId6"/>
            </p:custDataLst>
          </p:nvPr>
        </p:nvSpPr>
        <p:spPr>
          <a:xfrm>
            <a:off x="8987008" y="171316"/>
            <a:ext cx="2897519" cy="1628061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3" name="矩形 72"/>
          <p:cNvSpPr/>
          <p:nvPr>
            <p:custDataLst>
              <p:tags r:id="rId7"/>
            </p:custDataLst>
          </p:nvPr>
        </p:nvSpPr>
        <p:spPr>
          <a:xfrm>
            <a:off x="292100" y="1799376"/>
            <a:ext cx="2897519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4" name="矩形 73"/>
          <p:cNvSpPr/>
          <p:nvPr>
            <p:custDataLst>
              <p:tags r:id="rId8"/>
            </p:custDataLst>
          </p:nvPr>
        </p:nvSpPr>
        <p:spPr>
          <a:xfrm>
            <a:off x="3189620" y="1799376"/>
            <a:ext cx="2899870" cy="1629666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5" name="矩形 74"/>
          <p:cNvSpPr/>
          <p:nvPr>
            <p:custDataLst>
              <p:tags r:id="rId9"/>
            </p:custDataLst>
          </p:nvPr>
        </p:nvSpPr>
        <p:spPr>
          <a:xfrm>
            <a:off x="6089489" y="1799376"/>
            <a:ext cx="2897520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6" name="矩形 75"/>
          <p:cNvSpPr/>
          <p:nvPr>
            <p:custDataLst>
              <p:tags r:id="rId10"/>
            </p:custDataLst>
          </p:nvPr>
        </p:nvSpPr>
        <p:spPr>
          <a:xfrm>
            <a:off x="8987008" y="1799376"/>
            <a:ext cx="2897519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9" name="矩形 78"/>
          <p:cNvSpPr/>
          <p:nvPr>
            <p:custDataLst>
              <p:tags r:id="rId11"/>
            </p:custDataLst>
          </p:nvPr>
        </p:nvSpPr>
        <p:spPr>
          <a:xfrm>
            <a:off x="6089489" y="3429042"/>
            <a:ext cx="2897520" cy="162806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6" name="矩形 85"/>
          <p:cNvSpPr/>
          <p:nvPr>
            <p:custDataLst>
              <p:tags r:id="rId12"/>
            </p:custDataLst>
          </p:nvPr>
        </p:nvSpPr>
        <p:spPr>
          <a:xfrm>
            <a:off x="6080090" y="5057105"/>
            <a:ext cx="2897520" cy="162966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8" name="矩形 77"/>
          <p:cNvSpPr/>
          <p:nvPr>
            <p:custDataLst>
              <p:tags r:id="rId13"/>
            </p:custDataLst>
          </p:nvPr>
        </p:nvSpPr>
        <p:spPr>
          <a:xfrm>
            <a:off x="3189620" y="3429042"/>
            <a:ext cx="2899870" cy="162806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1" name="矩形 80"/>
          <p:cNvSpPr/>
          <p:nvPr>
            <p:custDataLst>
              <p:tags r:id="rId14"/>
            </p:custDataLst>
          </p:nvPr>
        </p:nvSpPr>
        <p:spPr>
          <a:xfrm>
            <a:off x="302561" y="5057105"/>
            <a:ext cx="2897519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800" dirty="0" smtClean="0">
                <a:latin typeface="微软雅黑" pitchFamily="34" charset="-122"/>
                <a:ea typeface="微软雅黑" pitchFamily="34" charset="-122"/>
              </a:rPr>
              <a:t>举杯</a:t>
            </a:r>
            <a:endParaRPr lang="zh-CN" altLang="en-US" sz="48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2" name="矩形 81"/>
          <p:cNvSpPr/>
          <p:nvPr>
            <p:custDataLst>
              <p:tags r:id="rId15"/>
            </p:custDataLst>
          </p:nvPr>
        </p:nvSpPr>
        <p:spPr>
          <a:xfrm>
            <a:off x="3174456" y="5063138"/>
            <a:ext cx="2915032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6600" dirty="0" smtClean="0">
                <a:latin typeface="微软雅黑" pitchFamily="34" charset="-122"/>
                <a:ea typeface="微软雅黑" pitchFamily="34" charset="-122"/>
              </a:rPr>
              <a:t>欢庆</a:t>
            </a:r>
            <a:endParaRPr lang="zh-CN" altLang="en-US" sz="6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4" name="矩形 83"/>
          <p:cNvSpPr/>
          <p:nvPr>
            <p:custDataLst>
              <p:tags r:id="rId16"/>
            </p:custDataLst>
          </p:nvPr>
        </p:nvSpPr>
        <p:spPr>
          <a:xfrm>
            <a:off x="8989681" y="5061151"/>
            <a:ext cx="2897519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8000" dirty="0" smtClean="0">
                <a:ln w="28575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祝福</a:t>
            </a:r>
            <a:endParaRPr lang="en-US" altLang="zh-CN" sz="8000" dirty="0">
              <a:ln w="28575">
                <a:noFill/>
              </a:ln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097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4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3" b="39101"/>
          <a:stretch/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165">
            <a:off x="3847196" y="3521101"/>
            <a:ext cx="2227992" cy="222799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89100" y="1187703"/>
            <a:ext cx="10613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spc="-300" dirty="0" smtClean="0">
                <a:ln>
                  <a:solidFill>
                    <a:srgbClr val="3665C1"/>
                  </a:solidFill>
                </a:ln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 SMILE OUR FAMILY</a:t>
            </a:r>
            <a:endParaRPr lang="zh-CN" altLang="en-US" sz="6600" b="1" spc="-300" dirty="0">
              <a:ln>
                <a:solidFill>
                  <a:srgbClr val="3665C1"/>
                </a:solidFill>
              </a:ln>
              <a:solidFill>
                <a:schemeClr val="bg1"/>
              </a:solidFill>
              <a:effectLst>
                <a:outerShdw blurRad="114300" dist="38100" dir="2700000" algn="tl">
                  <a:srgbClr val="000000">
                    <a:alpha val="74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44749" y="2302881"/>
            <a:ext cx="7302501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350" h="12700"/>
            </a:sp3d>
          </a:bodyPr>
          <a:lstStyle/>
          <a:p>
            <a:pPr algn="dist"/>
            <a:r>
              <a:rPr lang="zh-CN" altLang="en-US" sz="6000" b="1" dirty="0" smtClean="0">
                <a:ln>
                  <a:solidFill>
                    <a:srgbClr val="3665C1"/>
                  </a:solidFill>
                </a:ln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我们的微笑 我们的家</a:t>
            </a:r>
            <a:endParaRPr lang="zh-CN" altLang="en-US" sz="6000" b="1" dirty="0">
              <a:ln>
                <a:solidFill>
                  <a:srgbClr val="3665C1"/>
                </a:solidFill>
              </a:ln>
              <a:solidFill>
                <a:schemeClr val="bg1"/>
              </a:solidFill>
              <a:effectLst>
                <a:outerShdw blurRad="114300" dist="38100" dir="2700000" algn="tl">
                  <a:srgbClr val="000000">
                    <a:alpha val="74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2" y="5880197"/>
            <a:ext cx="12192002" cy="660400"/>
            <a:chOff x="-1" y="5880197"/>
            <a:chExt cx="12192002" cy="660400"/>
          </a:xfrm>
          <a:solidFill>
            <a:srgbClr val="D4E5F4"/>
          </a:solidFill>
        </p:grpSpPr>
        <p:sp>
          <p:nvSpPr>
            <p:cNvPr id="14" name="矩形 13"/>
            <p:cNvSpPr/>
            <p:nvPr/>
          </p:nvSpPr>
          <p:spPr>
            <a:xfrm>
              <a:off x="-1" y="5880197"/>
              <a:ext cx="12192002" cy="660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" name="直接连接符 14"/>
            <p:cNvCxnSpPr>
              <a:cxnSpLocks/>
            </p:cNvCxnSpPr>
            <p:nvPr/>
          </p:nvCxnSpPr>
          <p:spPr>
            <a:xfrm>
              <a:off x="0" y="6210397"/>
              <a:ext cx="3080085" cy="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/>
          </p:nvSpPr>
          <p:spPr>
            <a:xfrm>
              <a:off x="4597209" y="6017377"/>
              <a:ext cx="495701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chemeClr val="bg1"/>
                  </a:solidFill>
                  <a:effectLst>
                    <a:outerShdw blurRad="114300" dist="38100" dir="2700000" algn="tl">
                      <a:srgbClr val="000000">
                        <a:alpha val="74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上海铁路局客户服务中心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21" name="直接连接符 20"/>
            <p:cNvCxnSpPr>
              <a:cxnSpLocks/>
            </p:cNvCxnSpPr>
            <p:nvPr/>
          </p:nvCxnSpPr>
          <p:spPr>
            <a:xfrm>
              <a:off x="9296401" y="6210397"/>
              <a:ext cx="2895599" cy="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00000">
            <a:off x="6307574" y="3829425"/>
            <a:ext cx="1882796" cy="1882796"/>
          </a:xfrm>
          <a:prstGeom prst="ellipse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382" y="5923796"/>
            <a:ext cx="1538835" cy="57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fade/>
      </p:transition>
    </mc:Choice>
    <mc:Fallback xmlns="">
      <p:transition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9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0"/>
            <a:ext cx="3014133" cy="16383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6129867" y="1701801"/>
            <a:ext cx="6062133" cy="34210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3098800" y="5181600"/>
            <a:ext cx="2929467" cy="1676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7491989" y="2951747"/>
            <a:ext cx="3197466" cy="1011781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altLang="zh-CN" sz="1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7x24</a:t>
            </a:r>
            <a:r>
              <a:rPr lang="zh-CN" altLang="en-US" sz="1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小时服务</a:t>
            </a:r>
            <a:endParaRPr lang="en-US" altLang="zh-CN" sz="1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占位符 31"/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6" b="8296"/>
          <a:stretch>
            <a:fillRect/>
          </a:stretch>
        </p:blipFill>
        <p:spPr/>
      </p:pic>
      <p:pic>
        <p:nvPicPr>
          <p:cNvPr id="42" name="图片占位符 41"/>
          <p:cNvPicPr>
            <a:picLocks noGrp="1" noChangeAspect="1"/>
          </p:cNvPicPr>
          <p:nvPr>
            <p:ph type="pic" sz="quarter" idx="1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" b="9306"/>
          <a:stretch>
            <a:fillRect/>
          </a:stretch>
        </p:blipFill>
        <p:spPr>
          <a:xfrm>
            <a:off x="9237663" y="0"/>
            <a:ext cx="3019425" cy="1638300"/>
          </a:xfrm>
        </p:spPr>
      </p:pic>
      <p:pic>
        <p:nvPicPr>
          <p:cNvPr id="37" name="图片占位符 36"/>
          <p:cNvPicPr>
            <a:picLocks noGrp="1" noChangeAspect="1"/>
          </p:cNvPicPr>
          <p:nvPr>
            <p:ph type="pic" sz="quarter" idx="13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4" b="8294"/>
          <a:stretch>
            <a:fillRect/>
          </a:stretch>
        </p:blipFill>
        <p:spPr/>
      </p:pic>
      <p:pic>
        <p:nvPicPr>
          <p:cNvPr id="41" name="图片占位符 40"/>
          <p:cNvPicPr>
            <a:picLocks noGrp="1" noChangeAspect="1"/>
          </p:cNvPicPr>
          <p:nvPr>
            <p:ph type="pic" sz="quarter" idx="14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7" b="29347"/>
          <a:stretch>
            <a:fillRect/>
          </a:stretch>
        </p:blipFill>
        <p:spPr/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4" b="49032"/>
          <a:stretch/>
        </p:blipFill>
        <p:spPr>
          <a:xfrm>
            <a:off x="3098800" y="-7018"/>
            <a:ext cx="5991922" cy="1652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634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14:switch dir="r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8" grpId="0" animBg="1"/>
      <p:bldP spid="8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4273833" y="2840736"/>
            <a:ext cx="5618109" cy="14487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292102" y="452993"/>
            <a:ext cx="2514215" cy="238141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292102" y="164309"/>
            <a:ext cx="2514215" cy="2886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2806317" y="164309"/>
            <a:ext cx="9093581" cy="2886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9" name="图片占位符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" r="3199" b="22492"/>
          <a:stretch/>
        </p:blipFill>
        <p:spPr>
          <a:xfrm>
            <a:off x="2806318" y="452993"/>
            <a:ext cx="5246820" cy="2362367"/>
          </a:xfrm>
        </p:spPr>
      </p:pic>
      <p:pic>
        <p:nvPicPr>
          <p:cNvPr id="14" name="图片占位符 1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6" r="6244"/>
          <a:stretch/>
        </p:blipFill>
        <p:spPr>
          <a:xfrm>
            <a:off x="8069179" y="452993"/>
            <a:ext cx="3830719" cy="2362367"/>
          </a:xfrm>
        </p:spPr>
      </p:pic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r="21371"/>
          <a:stretch>
            <a:fillRect/>
          </a:stretch>
        </p:blipFill>
        <p:spPr/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1" r="12805"/>
          <a:stretch/>
        </p:blipFill>
        <p:spPr>
          <a:xfrm>
            <a:off x="9907985" y="5032037"/>
            <a:ext cx="1987149" cy="165493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833" y="4321596"/>
            <a:ext cx="5602068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1"/>
          <a:stretch/>
        </p:blipFill>
        <p:spPr>
          <a:xfrm>
            <a:off x="9907985" y="2840736"/>
            <a:ext cx="1987149" cy="2191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8378650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3" grpId="0" animBg="1"/>
      <p:bldP spid="6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/>
          <p:cNvPicPr>
            <a:picLocks noGrp="1" noChangeAspect="1"/>
          </p:cNvPicPr>
          <p:nvPr>
            <p:ph type="pic" sz="quarter" idx="10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99" y="2"/>
            <a:ext cx="6684169" cy="4456113"/>
          </a:xfrm>
        </p:spPr>
      </p:pic>
      <p:sp>
        <p:nvSpPr>
          <p:cNvPr id="62" name="矩形 61"/>
          <p:cNvSpPr/>
          <p:nvPr>
            <p:custDataLst>
              <p:tags r:id="rId2"/>
            </p:custDataLst>
          </p:nvPr>
        </p:nvSpPr>
        <p:spPr>
          <a:xfrm>
            <a:off x="3348567" y="4778376"/>
            <a:ext cx="1509184" cy="8410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solidFill>
              <a:srgbClr val="D8EE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cxnSp>
        <p:nvCxnSpPr>
          <p:cNvPr id="65" name="直接连接符 64"/>
          <p:cNvCxnSpPr/>
          <p:nvPr>
            <p:custDataLst>
              <p:tags r:id="rId3"/>
            </p:custDataLst>
          </p:nvPr>
        </p:nvCxnSpPr>
        <p:spPr>
          <a:xfrm>
            <a:off x="0" y="4456113"/>
            <a:ext cx="12192000" cy="0"/>
          </a:xfrm>
          <a:prstGeom prst="line">
            <a:avLst/>
          </a:prstGeom>
          <a:ln w="698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>
            <p:custDataLst>
              <p:tags r:id="rId4"/>
            </p:custDataLst>
          </p:nvPr>
        </p:nvCxnSpPr>
        <p:spPr>
          <a:xfrm>
            <a:off x="8301567" y="-14288"/>
            <a:ext cx="0" cy="6872288"/>
          </a:xfrm>
          <a:prstGeom prst="line">
            <a:avLst/>
          </a:prstGeom>
          <a:ln w="698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任意多边形 69"/>
          <p:cNvSpPr/>
          <p:nvPr>
            <p:custDataLst>
              <p:tags r:id="rId5"/>
            </p:custDataLst>
          </p:nvPr>
        </p:nvSpPr>
        <p:spPr>
          <a:xfrm rot="13629467">
            <a:off x="316442" y="6103938"/>
            <a:ext cx="819150" cy="965200"/>
          </a:xfrm>
          <a:custGeom>
            <a:avLst/>
            <a:gdLst>
              <a:gd name="connsiteX0" fmla="*/ 0 w 899364"/>
              <a:gd name="connsiteY0" fmla="*/ 436528 h 795880"/>
              <a:gd name="connsiteX1" fmla="*/ 404827 w 899364"/>
              <a:gd name="connsiteY1" fmla="*/ 0 h 795880"/>
              <a:gd name="connsiteX2" fmla="*/ 899364 w 899364"/>
              <a:gd name="connsiteY2" fmla="*/ 0 h 795880"/>
              <a:gd name="connsiteX3" fmla="*/ 899364 w 899364"/>
              <a:gd name="connsiteY3" fmla="*/ 795880 h 795880"/>
              <a:gd name="connsiteX4" fmla="*/ 0 w 899364"/>
              <a:gd name="connsiteY4" fmla="*/ 795880 h 79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364" h="795880">
                <a:moveTo>
                  <a:pt x="0" y="436528"/>
                </a:moveTo>
                <a:lnTo>
                  <a:pt x="404827" y="0"/>
                </a:lnTo>
                <a:lnTo>
                  <a:pt x="899364" y="0"/>
                </a:lnTo>
                <a:lnTo>
                  <a:pt x="899364" y="795880"/>
                </a:lnTo>
                <a:lnTo>
                  <a:pt x="0" y="7958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1" name="矩形 70"/>
          <p:cNvSpPr/>
          <p:nvPr>
            <p:custDataLst>
              <p:tags r:id="rId6"/>
            </p:custDataLst>
          </p:nvPr>
        </p:nvSpPr>
        <p:spPr>
          <a:xfrm rot="20961869">
            <a:off x="2203451" y="6172200"/>
            <a:ext cx="497416" cy="331788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72" name="矩形 71"/>
          <p:cNvSpPr/>
          <p:nvPr>
            <p:custDataLst>
              <p:tags r:id="rId7"/>
            </p:custDataLst>
          </p:nvPr>
        </p:nvSpPr>
        <p:spPr>
          <a:xfrm rot="20961869">
            <a:off x="1962152" y="5292725"/>
            <a:ext cx="298449" cy="196850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73" name="矩形 72"/>
          <p:cNvSpPr/>
          <p:nvPr>
            <p:custDataLst>
              <p:tags r:id="rId8"/>
            </p:custDataLst>
          </p:nvPr>
        </p:nvSpPr>
        <p:spPr>
          <a:xfrm rot="910735">
            <a:off x="213785" y="5210175"/>
            <a:ext cx="546100" cy="361950"/>
          </a:xfrm>
          <a:prstGeom prst="rect">
            <a:avLst/>
          </a:prstGeom>
          <a:solidFill>
            <a:srgbClr val="3665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5" name="矩形 74"/>
          <p:cNvSpPr/>
          <p:nvPr>
            <p:custDataLst>
              <p:tags r:id="rId9"/>
            </p:custDataLst>
          </p:nvPr>
        </p:nvSpPr>
        <p:spPr>
          <a:xfrm rot="20961869">
            <a:off x="2753784" y="4794251"/>
            <a:ext cx="234949" cy="1555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10"/>
            </p:custDataLst>
          </p:nvPr>
        </p:nvSpPr>
        <p:spPr>
          <a:xfrm>
            <a:off x="3348567" y="5694682"/>
            <a:ext cx="1509184" cy="8410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solidFill>
              <a:srgbClr val="D8EE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10" name="图片占位符 9"/>
          <p:cNvPicPr>
            <a:picLocks noGrp="1" noChangeAspect="1"/>
          </p:cNvPicPr>
          <p:nvPr>
            <p:ph type="pic" sz="quarter" idx="12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529" y="4778377"/>
            <a:ext cx="2636044" cy="1757363"/>
          </a:xfrm>
        </p:spPr>
      </p:pic>
      <p:pic>
        <p:nvPicPr>
          <p:cNvPr id="3" name="图片占位符 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2" r="20502"/>
          <a:stretch/>
        </p:blipFill>
        <p:spPr/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37" y="4778376"/>
            <a:ext cx="3144252" cy="1768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67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14:shred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70" grpId="0" animBg="1"/>
      <p:bldP spid="71" grpId="0" animBg="1"/>
      <p:bldP spid="72" grpId="0" animBg="1"/>
      <p:bldP spid="73" grpId="0" animBg="1"/>
      <p:bldP spid="75" grpId="0" animBg="1"/>
      <p:bldP spid="18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任意多边形 90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95536 w 9144000"/>
              <a:gd name="connsiteY0" fmla="*/ 369000 h 6858000"/>
              <a:gd name="connsiteX1" fmla="*/ 395536 w 9144000"/>
              <a:gd name="connsiteY1" fmla="*/ 6489000 h 6858000"/>
              <a:gd name="connsiteX2" fmla="*/ 8748464 w 9144000"/>
              <a:gd name="connsiteY2" fmla="*/ 6489000 h 6858000"/>
              <a:gd name="connsiteX3" fmla="*/ 8748464 w 9144000"/>
              <a:gd name="connsiteY3" fmla="*/ 3690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395536" y="369000"/>
                </a:moveTo>
                <a:lnTo>
                  <a:pt x="395536" y="6489000"/>
                </a:lnTo>
                <a:lnTo>
                  <a:pt x="8748464" y="6489000"/>
                </a:lnTo>
                <a:lnTo>
                  <a:pt x="8748464" y="3690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4" name="矩形 73"/>
          <p:cNvSpPr/>
          <p:nvPr>
            <p:custDataLst>
              <p:tags r:id="rId3"/>
            </p:custDataLst>
          </p:nvPr>
        </p:nvSpPr>
        <p:spPr>
          <a:xfrm>
            <a:off x="6418976" y="4010542"/>
            <a:ext cx="4994089" cy="22883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zh-CN" sz="6000" dirty="0">
              <a:ln w="0"/>
              <a:solidFill>
                <a:schemeClr val="bg1"/>
              </a:solidFill>
              <a:latin typeface="迷你简综艺" panose="03000509000000000000" pitchFamily="65" charset="-122"/>
              <a:ea typeface="迷你简综艺" panose="03000509000000000000" pitchFamily="65" charset="-122"/>
            </a:endParaRPr>
          </a:p>
        </p:txBody>
      </p:sp>
      <p:sp>
        <p:nvSpPr>
          <p:cNvPr id="154" name="矩形 153"/>
          <p:cNvSpPr/>
          <p:nvPr>
            <p:custDataLst>
              <p:tags r:id="rId4"/>
            </p:custDataLst>
          </p:nvPr>
        </p:nvSpPr>
        <p:spPr>
          <a:xfrm>
            <a:off x="6707723" y="4582404"/>
            <a:ext cx="441659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CN" altLang="en-US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我们的微笑</a:t>
            </a:r>
            <a:endParaRPr lang="en-US" altLang="zh-CN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" name="图片占位符 3"/>
          <p:cNvPicPr>
            <a:picLocks noGrp="1" noChangeAspect="1"/>
          </p:cNvPicPr>
          <p:nvPr>
            <p:ph type="pic" sz="quarter" idx="1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3" b="21133"/>
          <a:stretch>
            <a:fillRect/>
          </a:stretch>
        </p:blipFill>
        <p:spPr/>
      </p:pic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8" r="22568"/>
          <a:stretch>
            <a:fillRect/>
          </a:stretch>
        </p:blipFill>
        <p:spPr/>
      </p:pic>
      <p:pic>
        <p:nvPicPr>
          <p:cNvPr id="7" name="图片占位符 6"/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4" b="22224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85455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14:switch dir="l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74" grpId="0" animBg="1"/>
      <p:bldP spid="154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2" r="17278"/>
          <a:stretch/>
        </p:blipFill>
        <p:spPr/>
      </p:pic>
      <p:sp>
        <p:nvSpPr>
          <p:cNvPr id="80" name="矩形 79"/>
          <p:cNvSpPr/>
          <p:nvPr>
            <p:custDataLst>
              <p:tags r:id="rId2"/>
            </p:custDataLst>
          </p:nvPr>
        </p:nvSpPr>
        <p:spPr>
          <a:xfrm>
            <a:off x="5352162" y="3422599"/>
            <a:ext cx="1342510" cy="32124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6" name="矩形 75"/>
          <p:cNvSpPr/>
          <p:nvPr>
            <p:custDataLst>
              <p:tags r:id="rId3"/>
            </p:custDataLst>
          </p:nvPr>
        </p:nvSpPr>
        <p:spPr>
          <a:xfrm>
            <a:off x="10457862" y="221458"/>
            <a:ext cx="1340438" cy="320114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393702" y="5035742"/>
            <a:ext cx="4956852" cy="1242039"/>
            <a:chOff x="393702" y="5035742"/>
            <a:chExt cx="4956852" cy="1242039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" name="矩形 2"/>
            <p:cNvSpPr/>
            <p:nvPr>
              <p:custDataLst>
                <p:tags r:id="rId4"/>
              </p:custDataLst>
            </p:nvPr>
          </p:nvSpPr>
          <p:spPr>
            <a:xfrm>
              <a:off x="393702" y="5035742"/>
              <a:ext cx="4956852" cy="67417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altLang="zh-CN" dirty="0"/>
            </a:p>
          </p:txBody>
        </p:sp>
        <p:sp>
          <p:nvSpPr>
            <p:cNvPr id="4" name="矩形 3"/>
            <p:cNvSpPr/>
            <p:nvPr>
              <p:custDataLst>
                <p:tags r:id="rId5"/>
              </p:custDataLst>
            </p:nvPr>
          </p:nvSpPr>
          <p:spPr>
            <a:xfrm>
              <a:off x="393702" y="5035742"/>
              <a:ext cx="4956852" cy="12420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5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我们的家</a:t>
              </a:r>
              <a:endParaRPr lang="en-US" altLang="zh-CN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9" name="图片占位符 8"/>
          <p:cNvPicPr>
            <a:picLocks noGrp="1" noChangeAspect="1"/>
          </p:cNvPicPr>
          <p:nvPr>
            <p:ph type="pic" sz="quarter" idx="1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9" b="8179"/>
          <a:stretch>
            <a:fillRect/>
          </a:stretch>
        </p:blipFill>
        <p:spPr/>
      </p:pic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8" b="8108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23836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76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矩形 168"/>
          <p:cNvSpPr/>
          <p:nvPr>
            <p:custDataLst>
              <p:tags r:id="rId2"/>
            </p:custDataLst>
          </p:nvPr>
        </p:nvSpPr>
        <p:spPr>
          <a:xfrm>
            <a:off x="0" y="7938"/>
            <a:ext cx="12192000" cy="6850062"/>
          </a:xfrm>
          <a:prstGeom prst="rect">
            <a:avLst/>
          </a:prstGeom>
          <a:pattFill prst="lt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31" name="矩形 30"/>
          <p:cNvSpPr/>
          <p:nvPr>
            <p:custDataLst>
              <p:tags r:id="rId3"/>
            </p:custDataLst>
          </p:nvPr>
        </p:nvSpPr>
        <p:spPr>
          <a:xfrm>
            <a:off x="538542" y="5558292"/>
            <a:ext cx="11088000" cy="4222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endParaRPr lang="en-US" altLang="zh-CN" sz="3600" dirty="0">
              <a:solidFill>
                <a:srgbClr val="699CE8"/>
              </a:solidFill>
              <a:latin typeface="Berlin Sans FB Demi" panose="020E0802020502020306" pitchFamily="34" charset="0"/>
              <a:ea typeface="方正舒体" panose="02010601030101010101" pitchFamily="2" charset="-122"/>
            </a:endParaRPr>
          </a:p>
        </p:txBody>
      </p:sp>
      <p:sp>
        <p:nvSpPr>
          <p:cNvPr id="32" name="矩形 31"/>
          <p:cNvSpPr/>
          <p:nvPr>
            <p:custDataLst>
              <p:tags r:id="rId4"/>
            </p:custDataLst>
          </p:nvPr>
        </p:nvSpPr>
        <p:spPr>
          <a:xfrm>
            <a:off x="5620356" y="956397"/>
            <a:ext cx="5989561" cy="11368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zh-CN" sz="28700" dirty="0">
              <a:solidFill>
                <a:prstClr val="white"/>
              </a:solidFill>
              <a:effectLst>
                <a:outerShdw blurRad="38100" dist="127000" dir="5400000" algn="tl" rotWithShape="0">
                  <a:prstClr val="black">
                    <a:alpha val="11000"/>
                  </a:prstClr>
                </a:outerShdw>
              </a:effectLst>
              <a:latin typeface="Arial Black" panose="020B0A04020102020204" pitchFamily="34" charset="0"/>
              <a:ea typeface="迷你简综艺" panose="03000509000000000000" pitchFamily="65" charset="-122"/>
            </a:endParaRPr>
          </a:p>
        </p:txBody>
      </p:sp>
      <p:pic>
        <p:nvPicPr>
          <p:cNvPr id="28" name="图片占位符 27"/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750" b="21750"/>
          <a:stretch>
            <a:fillRect/>
          </a:stretch>
        </p:blipFill>
        <p:spPr/>
      </p:pic>
      <p:pic>
        <p:nvPicPr>
          <p:cNvPr id="30" name="图片占位符 29"/>
          <p:cNvPicPr>
            <a:picLocks noGrp="1" noChangeAspect="1"/>
          </p:cNvPicPr>
          <p:nvPr>
            <p:ph type="pic" sz="quarter" idx="10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053" b="28053"/>
          <a:stretch>
            <a:fillRect/>
          </a:stretch>
        </p:blipFill>
        <p:spPr/>
      </p:pic>
      <p:pic>
        <p:nvPicPr>
          <p:cNvPr id="38" name="图片占位符 3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" t="2070" r="10943" b="26411"/>
          <a:stretch/>
        </p:blipFill>
        <p:spPr>
          <a:xfrm>
            <a:off x="582086" y="3207656"/>
            <a:ext cx="5038270" cy="229841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3990642"/>
      </p:ext>
    </p:extLst>
  </p:cSld>
  <p:clrMapOvr>
    <a:masterClrMapping/>
  </p:clrMapOvr>
  <p:transition spd="slow" advClick="0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任意多边形 8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95536 w 9144000"/>
              <a:gd name="connsiteY0" fmla="*/ 369000 h 6858000"/>
              <a:gd name="connsiteX1" fmla="*/ 395536 w 9144000"/>
              <a:gd name="connsiteY1" fmla="*/ 6489000 h 6858000"/>
              <a:gd name="connsiteX2" fmla="*/ 8748464 w 9144000"/>
              <a:gd name="connsiteY2" fmla="*/ 6489000 h 6858000"/>
              <a:gd name="connsiteX3" fmla="*/ 8748464 w 9144000"/>
              <a:gd name="connsiteY3" fmla="*/ 3690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395536" y="369000"/>
                </a:moveTo>
                <a:lnTo>
                  <a:pt x="395536" y="6489000"/>
                </a:lnTo>
                <a:lnTo>
                  <a:pt x="8748464" y="6489000"/>
                </a:lnTo>
                <a:lnTo>
                  <a:pt x="8748464" y="3690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4365352" y="521651"/>
            <a:ext cx="3468247" cy="18630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 eaLnBrk="1" hangingPunct="1">
              <a:defRPr/>
            </a:pPr>
            <a:endParaRPr lang="en-US" altLang="zh-CN" sz="32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735087" y="2498374"/>
            <a:ext cx="3470777" cy="18612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/>
            <a:endParaRPr lang="en-US" altLang="zh-CN" sz="28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7993087" y="4473274"/>
            <a:ext cx="3470779" cy="18630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/>
            <a:endParaRPr lang="en-US" altLang="zh-CN" sz="28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pic>
        <p:nvPicPr>
          <p:cNvPr id="77" name="图片占位符 76"/>
          <p:cNvPicPr>
            <a:picLocks noGrp="1" noChangeAspect="1"/>
          </p:cNvPicPr>
          <p:nvPr>
            <p:ph type="pic" sz="quarter" idx="1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  <p:pic>
        <p:nvPicPr>
          <p:cNvPr id="80" name="图片占位符 79"/>
          <p:cNvPicPr>
            <a:picLocks noGrp="1" noChangeAspect="1"/>
          </p:cNvPicPr>
          <p:nvPr>
            <p:ph type="pic" sz="quarter" idx="15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  <p:pic>
        <p:nvPicPr>
          <p:cNvPr id="81" name="图片占位符 80"/>
          <p:cNvPicPr>
            <a:picLocks noGrp="1" noChangeAspect="1"/>
          </p:cNvPicPr>
          <p:nvPr>
            <p:ph type="pic" sz="quarter" idx="14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1" b="14211"/>
          <a:stretch>
            <a:fillRect/>
          </a:stretch>
        </p:blipFill>
        <p:spPr/>
      </p:pic>
      <p:pic>
        <p:nvPicPr>
          <p:cNvPr id="79" name="图片占位符 78"/>
          <p:cNvPicPr>
            <a:picLocks noGrp="1" noChangeAspect="1"/>
          </p:cNvPicPr>
          <p:nvPr>
            <p:ph type="pic" sz="quarter" idx="1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1" b="14241"/>
          <a:stretch>
            <a:fillRect/>
          </a:stretch>
        </p:blipFill>
        <p:spPr/>
      </p:pic>
      <p:pic>
        <p:nvPicPr>
          <p:cNvPr id="82" name="图片占位符 81"/>
          <p:cNvPicPr>
            <a:picLocks noGrp="1" noChangeAspect="1"/>
          </p:cNvPicPr>
          <p:nvPr>
            <p:ph type="pic" sz="quarter" idx="13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7" b="14257"/>
          <a:stretch>
            <a:fillRect/>
          </a:stretch>
        </p:blipFill>
        <p:spPr/>
      </p:pic>
      <p:pic>
        <p:nvPicPr>
          <p:cNvPr id="78" name="图片占位符 77"/>
          <p:cNvPicPr>
            <a:picLocks noGrp="1" noChangeAspect="1"/>
          </p:cNvPicPr>
          <p:nvPr>
            <p:ph type="pic" sz="quarter" idx="12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418126387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3" grpId="0" animBg="1"/>
      <p:bldP spid="5" grpId="0" animBg="1"/>
      <p:bldP spid="10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0" y="207963"/>
            <a:ext cx="12192000" cy="14144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zh-CN" altLang="en-US" sz="4000" dirty="0">
              <a:latin typeface="迷你简综艺" panose="03000509000000000000" pitchFamily="65" charset="-122"/>
              <a:ea typeface="迷你简综艺" panose="03000509000000000000" pitchFamily="65" charset="-122"/>
            </a:endParaR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1" y="0"/>
            <a:ext cx="3714751" cy="6858000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2245784" y="5842340"/>
            <a:ext cx="9946216" cy="6397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2017-01-27 </a:t>
            </a:r>
            <a:r>
              <a:rPr lang="zh-CN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大年三十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30" b="12670"/>
          <a:stretch/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315411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2000">
        <p14:glitter pattern="hexagon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3" b="39101"/>
          <a:stretch/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165">
            <a:off x="3847196" y="3521101"/>
            <a:ext cx="2227992" cy="222799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89100" y="1187703"/>
            <a:ext cx="10613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spc="-300" dirty="0" smtClean="0">
                <a:ln>
                  <a:solidFill>
                    <a:srgbClr val="3665C1"/>
                  </a:solidFill>
                </a:ln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 SMILE OUR FAMILY</a:t>
            </a:r>
            <a:endParaRPr lang="zh-CN" altLang="en-US" sz="6600" b="1" spc="-300" dirty="0">
              <a:ln>
                <a:solidFill>
                  <a:srgbClr val="3665C1"/>
                </a:solidFill>
              </a:ln>
              <a:solidFill>
                <a:schemeClr val="bg1"/>
              </a:solidFill>
              <a:effectLst>
                <a:outerShdw blurRad="114300" dist="38100" dir="2700000" algn="tl">
                  <a:srgbClr val="000000">
                    <a:alpha val="74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44749" y="2302881"/>
            <a:ext cx="7302501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350" h="12700"/>
            </a:sp3d>
          </a:bodyPr>
          <a:lstStyle/>
          <a:p>
            <a:pPr algn="dist"/>
            <a:r>
              <a:rPr lang="zh-CN" altLang="en-US" sz="6000" b="1" dirty="0" smtClean="0">
                <a:ln>
                  <a:solidFill>
                    <a:srgbClr val="3665C1"/>
                  </a:solidFill>
                </a:ln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我们的微笑 我们的家</a:t>
            </a:r>
            <a:endParaRPr lang="zh-CN" altLang="en-US" sz="6000" b="1" dirty="0">
              <a:ln>
                <a:solidFill>
                  <a:srgbClr val="3665C1"/>
                </a:solidFill>
              </a:ln>
              <a:solidFill>
                <a:schemeClr val="bg1"/>
              </a:solidFill>
              <a:effectLst>
                <a:outerShdw blurRad="114300" dist="38100" dir="2700000" algn="tl">
                  <a:srgbClr val="000000">
                    <a:alpha val="74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2" y="5880197"/>
            <a:ext cx="12192002" cy="660400"/>
            <a:chOff x="-1" y="5880197"/>
            <a:chExt cx="12192002" cy="660400"/>
          </a:xfrm>
          <a:solidFill>
            <a:srgbClr val="D4E5F4"/>
          </a:solidFill>
        </p:grpSpPr>
        <p:sp>
          <p:nvSpPr>
            <p:cNvPr id="14" name="矩形 13"/>
            <p:cNvSpPr/>
            <p:nvPr/>
          </p:nvSpPr>
          <p:spPr>
            <a:xfrm>
              <a:off x="-1" y="5880197"/>
              <a:ext cx="12192002" cy="660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" name="直接连接符 14"/>
            <p:cNvCxnSpPr>
              <a:cxnSpLocks/>
            </p:cNvCxnSpPr>
            <p:nvPr/>
          </p:nvCxnSpPr>
          <p:spPr>
            <a:xfrm>
              <a:off x="0" y="6210397"/>
              <a:ext cx="3080085" cy="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/>
          </p:nvSpPr>
          <p:spPr>
            <a:xfrm>
              <a:off x="4597209" y="6017377"/>
              <a:ext cx="495701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chemeClr val="bg1"/>
                  </a:solidFill>
                  <a:effectLst>
                    <a:outerShdw blurRad="114300" dist="38100" dir="2700000" algn="tl">
                      <a:srgbClr val="000000">
                        <a:alpha val="74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上海铁路局客户服务中心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21" name="直接连接符 20"/>
            <p:cNvCxnSpPr>
              <a:cxnSpLocks/>
            </p:cNvCxnSpPr>
            <p:nvPr/>
          </p:nvCxnSpPr>
          <p:spPr>
            <a:xfrm>
              <a:off x="9296401" y="6210397"/>
              <a:ext cx="2895599" cy="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00000">
            <a:off x="6307574" y="3829425"/>
            <a:ext cx="1882796" cy="1882796"/>
          </a:xfrm>
          <a:prstGeom prst="ellipse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382" y="5923796"/>
            <a:ext cx="1538835" cy="57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30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fade/>
      </p:transition>
    </mc:Choice>
    <mc:Fallback xmlns="">
      <p:transition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9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-1888066" y="1"/>
            <a:ext cx="4412344" cy="6857999"/>
          </a:xfrm>
          <a:prstGeom prst="rect">
            <a:avLst/>
          </a:prstGeom>
          <a:solidFill>
            <a:srgbClr val="3665C1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3665C1"/>
              </a:solidFill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-2401354" y="-507"/>
            <a:ext cx="4413251" cy="68574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 flipH="1">
            <a:off x="11495320" y="1"/>
            <a:ext cx="503155" cy="6857999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11" name="矩形 10"/>
          <p:cNvSpPr/>
          <p:nvPr>
            <p:custDataLst>
              <p:tags r:id="rId5"/>
            </p:custDataLst>
          </p:nvPr>
        </p:nvSpPr>
        <p:spPr>
          <a:xfrm flipH="1">
            <a:off x="11669184" y="0"/>
            <a:ext cx="522816" cy="70736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1" r="732"/>
          <a:stretch/>
        </p:blipFill>
        <p:spPr>
          <a:xfrm>
            <a:off x="2524278" y="1"/>
            <a:ext cx="9144906" cy="685799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6718083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0" grpId="0" animBg="1"/>
      <p:bldP spid="11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22" b="12622"/>
          <a:stretch>
            <a:fillRect/>
          </a:stretch>
        </p:blipFill>
        <p:spPr/>
      </p:pic>
      <p:sp>
        <p:nvSpPr>
          <p:cNvPr id="77" name="矩形 76"/>
          <p:cNvSpPr/>
          <p:nvPr>
            <p:custDataLst>
              <p:tags r:id="rId2"/>
            </p:custDataLst>
          </p:nvPr>
        </p:nvSpPr>
        <p:spPr>
          <a:xfrm>
            <a:off x="292100" y="3429042"/>
            <a:ext cx="2897519" cy="1628062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92100" y="171316"/>
            <a:ext cx="2897519" cy="1628061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0" name="矩形 69"/>
          <p:cNvSpPr/>
          <p:nvPr>
            <p:custDataLst>
              <p:tags r:id="rId4"/>
            </p:custDataLst>
          </p:nvPr>
        </p:nvSpPr>
        <p:spPr>
          <a:xfrm>
            <a:off x="3189620" y="171316"/>
            <a:ext cx="2899870" cy="162806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1" name="矩形 70"/>
          <p:cNvSpPr/>
          <p:nvPr>
            <p:custDataLst>
              <p:tags r:id="rId5"/>
            </p:custDataLst>
          </p:nvPr>
        </p:nvSpPr>
        <p:spPr>
          <a:xfrm>
            <a:off x="6089489" y="171316"/>
            <a:ext cx="2897520" cy="162806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2" name="矩形 71"/>
          <p:cNvSpPr/>
          <p:nvPr>
            <p:custDataLst>
              <p:tags r:id="rId6"/>
            </p:custDataLst>
          </p:nvPr>
        </p:nvSpPr>
        <p:spPr>
          <a:xfrm>
            <a:off x="8987008" y="171316"/>
            <a:ext cx="2897519" cy="1628061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3" name="矩形 72"/>
          <p:cNvSpPr/>
          <p:nvPr>
            <p:custDataLst>
              <p:tags r:id="rId7"/>
            </p:custDataLst>
          </p:nvPr>
        </p:nvSpPr>
        <p:spPr>
          <a:xfrm>
            <a:off x="292100" y="1799376"/>
            <a:ext cx="2897519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4" name="矩形 73"/>
          <p:cNvSpPr/>
          <p:nvPr>
            <p:custDataLst>
              <p:tags r:id="rId8"/>
            </p:custDataLst>
          </p:nvPr>
        </p:nvSpPr>
        <p:spPr>
          <a:xfrm>
            <a:off x="3189620" y="1799376"/>
            <a:ext cx="2899870" cy="1629666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5" name="矩形 74"/>
          <p:cNvSpPr/>
          <p:nvPr>
            <p:custDataLst>
              <p:tags r:id="rId9"/>
            </p:custDataLst>
          </p:nvPr>
        </p:nvSpPr>
        <p:spPr>
          <a:xfrm>
            <a:off x="6089489" y="1799376"/>
            <a:ext cx="2897520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6" name="矩形 75"/>
          <p:cNvSpPr/>
          <p:nvPr>
            <p:custDataLst>
              <p:tags r:id="rId10"/>
            </p:custDataLst>
          </p:nvPr>
        </p:nvSpPr>
        <p:spPr>
          <a:xfrm>
            <a:off x="8987008" y="1799376"/>
            <a:ext cx="2897519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9" name="矩形 78"/>
          <p:cNvSpPr/>
          <p:nvPr>
            <p:custDataLst>
              <p:tags r:id="rId11"/>
            </p:custDataLst>
          </p:nvPr>
        </p:nvSpPr>
        <p:spPr>
          <a:xfrm>
            <a:off x="6089489" y="3429042"/>
            <a:ext cx="2897520" cy="162806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6" name="矩形 85"/>
          <p:cNvSpPr/>
          <p:nvPr>
            <p:custDataLst>
              <p:tags r:id="rId12"/>
            </p:custDataLst>
          </p:nvPr>
        </p:nvSpPr>
        <p:spPr>
          <a:xfrm>
            <a:off x="6080090" y="5057105"/>
            <a:ext cx="2897520" cy="162966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8" name="矩形 77"/>
          <p:cNvSpPr/>
          <p:nvPr>
            <p:custDataLst>
              <p:tags r:id="rId13"/>
            </p:custDataLst>
          </p:nvPr>
        </p:nvSpPr>
        <p:spPr>
          <a:xfrm>
            <a:off x="3189620" y="3429042"/>
            <a:ext cx="2899870" cy="162806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1" name="矩形 80"/>
          <p:cNvSpPr/>
          <p:nvPr>
            <p:custDataLst>
              <p:tags r:id="rId14"/>
            </p:custDataLst>
          </p:nvPr>
        </p:nvSpPr>
        <p:spPr>
          <a:xfrm>
            <a:off x="302561" y="5057105"/>
            <a:ext cx="2897519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800" dirty="0" smtClean="0">
                <a:latin typeface="微软雅黑" pitchFamily="34" charset="-122"/>
                <a:ea typeface="微软雅黑" pitchFamily="34" charset="-122"/>
              </a:rPr>
              <a:t>举杯</a:t>
            </a:r>
            <a:endParaRPr lang="zh-CN" altLang="en-US" sz="48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2" name="矩形 81"/>
          <p:cNvSpPr/>
          <p:nvPr>
            <p:custDataLst>
              <p:tags r:id="rId15"/>
            </p:custDataLst>
          </p:nvPr>
        </p:nvSpPr>
        <p:spPr>
          <a:xfrm>
            <a:off x="3174456" y="5063138"/>
            <a:ext cx="2915032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6600" dirty="0" smtClean="0">
                <a:latin typeface="微软雅黑" pitchFamily="34" charset="-122"/>
                <a:ea typeface="微软雅黑" pitchFamily="34" charset="-122"/>
              </a:rPr>
              <a:t>欢庆</a:t>
            </a:r>
            <a:endParaRPr lang="zh-CN" altLang="en-US" sz="6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4" name="矩形 83"/>
          <p:cNvSpPr/>
          <p:nvPr>
            <p:custDataLst>
              <p:tags r:id="rId16"/>
            </p:custDataLst>
          </p:nvPr>
        </p:nvSpPr>
        <p:spPr>
          <a:xfrm>
            <a:off x="8989681" y="5061151"/>
            <a:ext cx="2897519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8000" dirty="0" smtClean="0">
                <a:ln w="28575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祝福</a:t>
            </a:r>
            <a:endParaRPr lang="en-US" altLang="zh-CN" sz="8000" dirty="0">
              <a:ln w="28575">
                <a:noFill/>
              </a:ln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097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4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3" b="39101"/>
          <a:stretch/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165">
            <a:off x="3847196" y="3521101"/>
            <a:ext cx="2227992" cy="222799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89100" y="1187703"/>
            <a:ext cx="10613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spc="-300" dirty="0" smtClean="0">
                <a:ln>
                  <a:solidFill>
                    <a:srgbClr val="3665C1"/>
                  </a:solidFill>
                </a:ln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 SMILE OUR FAMILY</a:t>
            </a:r>
            <a:endParaRPr lang="zh-CN" altLang="en-US" sz="6600" b="1" spc="-300" dirty="0">
              <a:ln>
                <a:solidFill>
                  <a:srgbClr val="3665C1"/>
                </a:solidFill>
              </a:ln>
              <a:solidFill>
                <a:schemeClr val="bg1"/>
              </a:solidFill>
              <a:effectLst>
                <a:outerShdw blurRad="114300" dist="38100" dir="2700000" algn="tl">
                  <a:srgbClr val="000000">
                    <a:alpha val="74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44749" y="2302881"/>
            <a:ext cx="7302501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350" h="12700"/>
            </a:sp3d>
          </a:bodyPr>
          <a:lstStyle/>
          <a:p>
            <a:pPr algn="dist"/>
            <a:r>
              <a:rPr lang="zh-CN" altLang="en-US" sz="6000" b="1" dirty="0" smtClean="0">
                <a:ln>
                  <a:solidFill>
                    <a:srgbClr val="3665C1"/>
                  </a:solidFill>
                </a:ln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我们的微笑 我们的家</a:t>
            </a:r>
            <a:endParaRPr lang="zh-CN" altLang="en-US" sz="6000" b="1" dirty="0">
              <a:ln>
                <a:solidFill>
                  <a:srgbClr val="3665C1"/>
                </a:solidFill>
              </a:ln>
              <a:solidFill>
                <a:schemeClr val="bg1"/>
              </a:solidFill>
              <a:effectLst>
                <a:outerShdw blurRad="114300" dist="38100" dir="2700000" algn="tl">
                  <a:srgbClr val="000000">
                    <a:alpha val="74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2" y="5880197"/>
            <a:ext cx="12192002" cy="660400"/>
            <a:chOff x="-1" y="5880197"/>
            <a:chExt cx="12192002" cy="660400"/>
          </a:xfrm>
          <a:solidFill>
            <a:srgbClr val="D4E5F4"/>
          </a:solidFill>
        </p:grpSpPr>
        <p:sp>
          <p:nvSpPr>
            <p:cNvPr id="14" name="矩形 13"/>
            <p:cNvSpPr/>
            <p:nvPr/>
          </p:nvSpPr>
          <p:spPr>
            <a:xfrm>
              <a:off x="-1" y="5880197"/>
              <a:ext cx="12192002" cy="660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" name="直接连接符 14"/>
            <p:cNvCxnSpPr>
              <a:cxnSpLocks/>
            </p:cNvCxnSpPr>
            <p:nvPr/>
          </p:nvCxnSpPr>
          <p:spPr>
            <a:xfrm>
              <a:off x="0" y="6210397"/>
              <a:ext cx="3080085" cy="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/>
          </p:nvSpPr>
          <p:spPr>
            <a:xfrm>
              <a:off x="4597209" y="6017377"/>
              <a:ext cx="495701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chemeClr val="bg1"/>
                  </a:solidFill>
                  <a:effectLst>
                    <a:outerShdw blurRad="114300" dist="38100" dir="2700000" algn="tl">
                      <a:srgbClr val="000000">
                        <a:alpha val="74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上海铁路局客户服务中心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21" name="直接连接符 20"/>
            <p:cNvCxnSpPr>
              <a:cxnSpLocks/>
            </p:cNvCxnSpPr>
            <p:nvPr/>
          </p:nvCxnSpPr>
          <p:spPr>
            <a:xfrm>
              <a:off x="9296401" y="6210397"/>
              <a:ext cx="2895599" cy="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00000">
            <a:off x="6307574" y="3829425"/>
            <a:ext cx="1882796" cy="1882796"/>
          </a:xfrm>
          <a:prstGeom prst="ellipse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382" y="5923796"/>
            <a:ext cx="1538835" cy="57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fade/>
      </p:transition>
    </mc:Choice>
    <mc:Fallback xmlns="">
      <p:transition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9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0"/>
            <a:ext cx="3014133" cy="16383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6129867" y="1701801"/>
            <a:ext cx="6062133" cy="34210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3098800" y="5181600"/>
            <a:ext cx="2929467" cy="1676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7491989" y="2951747"/>
            <a:ext cx="3197466" cy="1011781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altLang="zh-CN" sz="1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7x24</a:t>
            </a:r>
            <a:r>
              <a:rPr lang="zh-CN" altLang="en-US" sz="1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小时服务</a:t>
            </a:r>
            <a:endParaRPr lang="en-US" altLang="zh-CN" sz="1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占位符 31"/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6" b="8296"/>
          <a:stretch>
            <a:fillRect/>
          </a:stretch>
        </p:blipFill>
        <p:spPr/>
      </p:pic>
      <p:pic>
        <p:nvPicPr>
          <p:cNvPr id="42" name="图片占位符 41"/>
          <p:cNvPicPr>
            <a:picLocks noGrp="1" noChangeAspect="1"/>
          </p:cNvPicPr>
          <p:nvPr>
            <p:ph type="pic" sz="quarter" idx="1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" b="9306"/>
          <a:stretch>
            <a:fillRect/>
          </a:stretch>
        </p:blipFill>
        <p:spPr>
          <a:xfrm>
            <a:off x="9237663" y="0"/>
            <a:ext cx="3019425" cy="1638300"/>
          </a:xfrm>
        </p:spPr>
      </p:pic>
      <p:pic>
        <p:nvPicPr>
          <p:cNvPr id="37" name="图片占位符 36"/>
          <p:cNvPicPr>
            <a:picLocks noGrp="1" noChangeAspect="1"/>
          </p:cNvPicPr>
          <p:nvPr>
            <p:ph type="pic" sz="quarter" idx="13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4" b="8294"/>
          <a:stretch>
            <a:fillRect/>
          </a:stretch>
        </p:blipFill>
        <p:spPr/>
      </p:pic>
      <p:pic>
        <p:nvPicPr>
          <p:cNvPr id="41" name="图片占位符 40"/>
          <p:cNvPicPr>
            <a:picLocks noGrp="1" noChangeAspect="1"/>
          </p:cNvPicPr>
          <p:nvPr>
            <p:ph type="pic" sz="quarter" idx="14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7" b="29347"/>
          <a:stretch>
            <a:fillRect/>
          </a:stretch>
        </p:blipFill>
        <p:spPr/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4" b="49032"/>
          <a:stretch/>
        </p:blipFill>
        <p:spPr>
          <a:xfrm>
            <a:off x="3098800" y="-7018"/>
            <a:ext cx="5991922" cy="1652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634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14:switch dir="r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8" grpId="0" animBg="1"/>
      <p:bldP spid="8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4273833" y="2840736"/>
            <a:ext cx="5618109" cy="14487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292102" y="452993"/>
            <a:ext cx="2514215" cy="238141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292102" y="164309"/>
            <a:ext cx="2514215" cy="2886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2806317" y="164309"/>
            <a:ext cx="9093581" cy="2886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9" name="图片占位符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" r="3199" b="22492"/>
          <a:stretch/>
        </p:blipFill>
        <p:spPr>
          <a:xfrm>
            <a:off x="2806318" y="452993"/>
            <a:ext cx="5246820" cy="2362367"/>
          </a:xfrm>
        </p:spPr>
      </p:pic>
      <p:pic>
        <p:nvPicPr>
          <p:cNvPr id="14" name="图片占位符 1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6" r="6244"/>
          <a:stretch/>
        </p:blipFill>
        <p:spPr>
          <a:xfrm>
            <a:off x="8069179" y="452993"/>
            <a:ext cx="3830719" cy="2362367"/>
          </a:xfrm>
        </p:spPr>
      </p:pic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r="21371"/>
          <a:stretch>
            <a:fillRect/>
          </a:stretch>
        </p:blipFill>
        <p:spPr/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1" r="12805"/>
          <a:stretch/>
        </p:blipFill>
        <p:spPr>
          <a:xfrm>
            <a:off x="9907985" y="5032037"/>
            <a:ext cx="1987149" cy="165493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833" y="4321596"/>
            <a:ext cx="5602068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1"/>
          <a:stretch/>
        </p:blipFill>
        <p:spPr>
          <a:xfrm>
            <a:off x="9907985" y="2840736"/>
            <a:ext cx="1987149" cy="2191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8378650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3" grpId="0" animBg="1"/>
      <p:bldP spid="6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/>
          <p:cNvPicPr>
            <a:picLocks noGrp="1" noChangeAspect="1"/>
          </p:cNvPicPr>
          <p:nvPr>
            <p:ph type="pic" sz="quarter" idx="10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99" y="2"/>
            <a:ext cx="6684169" cy="4456113"/>
          </a:xfrm>
        </p:spPr>
      </p:pic>
      <p:sp>
        <p:nvSpPr>
          <p:cNvPr id="62" name="矩形 61"/>
          <p:cNvSpPr/>
          <p:nvPr>
            <p:custDataLst>
              <p:tags r:id="rId2"/>
            </p:custDataLst>
          </p:nvPr>
        </p:nvSpPr>
        <p:spPr>
          <a:xfrm>
            <a:off x="3348567" y="4778376"/>
            <a:ext cx="1509184" cy="8410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solidFill>
              <a:srgbClr val="D8EE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cxnSp>
        <p:nvCxnSpPr>
          <p:cNvPr id="65" name="直接连接符 64"/>
          <p:cNvCxnSpPr/>
          <p:nvPr>
            <p:custDataLst>
              <p:tags r:id="rId3"/>
            </p:custDataLst>
          </p:nvPr>
        </p:nvCxnSpPr>
        <p:spPr>
          <a:xfrm>
            <a:off x="0" y="4456113"/>
            <a:ext cx="12192000" cy="0"/>
          </a:xfrm>
          <a:prstGeom prst="line">
            <a:avLst/>
          </a:prstGeom>
          <a:ln w="698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>
            <p:custDataLst>
              <p:tags r:id="rId4"/>
            </p:custDataLst>
          </p:nvPr>
        </p:nvCxnSpPr>
        <p:spPr>
          <a:xfrm>
            <a:off x="8301567" y="-14288"/>
            <a:ext cx="0" cy="6872288"/>
          </a:xfrm>
          <a:prstGeom prst="line">
            <a:avLst/>
          </a:prstGeom>
          <a:ln w="698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任意多边形 69"/>
          <p:cNvSpPr/>
          <p:nvPr>
            <p:custDataLst>
              <p:tags r:id="rId5"/>
            </p:custDataLst>
          </p:nvPr>
        </p:nvSpPr>
        <p:spPr>
          <a:xfrm rot="13629467">
            <a:off x="316442" y="6103938"/>
            <a:ext cx="819150" cy="965200"/>
          </a:xfrm>
          <a:custGeom>
            <a:avLst/>
            <a:gdLst>
              <a:gd name="connsiteX0" fmla="*/ 0 w 899364"/>
              <a:gd name="connsiteY0" fmla="*/ 436528 h 795880"/>
              <a:gd name="connsiteX1" fmla="*/ 404827 w 899364"/>
              <a:gd name="connsiteY1" fmla="*/ 0 h 795880"/>
              <a:gd name="connsiteX2" fmla="*/ 899364 w 899364"/>
              <a:gd name="connsiteY2" fmla="*/ 0 h 795880"/>
              <a:gd name="connsiteX3" fmla="*/ 899364 w 899364"/>
              <a:gd name="connsiteY3" fmla="*/ 795880 h 795880"/>
              <a:gd name="connsiteX4" fmla="*/ 0 w 899364"/>
              <a:gd name="connsiteY4" fmla="*/ 795880 h 79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364" h="795880">
                <a:moveTo>
                  <a:pt x="0" y="436528"/>
                </a:moveTo>
                <a:lnTo>
                  <a:pt x="404827" y="0"/>
                </a:lnTo>
                <a:lnTo>
                  <a:pt x="899364" y="0"/>
                </a:lnTo>
                <a:lnTo>
                  <a:pt x="899364" y="795880"/>
                </a:lnTo>
                <a:lnTo>
                  <a:pt x="0" y="7958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1" name="矩形 70"/>
          <p:cNvSpPr/>
          <p:nvPr>
            <p:custDataLst>
              <p:tags r:id="rId6"/>
            </p:custDataLst>
          </p:nvPr>
        </p:nvSpPr>
        <p:spPr>
          <a:xfrm rot="20961869">
            <a:off x="2203451" y="6172200"/>
            <a:ext cx="497416" cy="331788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72" name="矩形 71"/>
          <p:cNvSpPr/>
          <p:nvPr>
            <p:custDataLst>
              <p:tags r:id="rId7"/>
            </p:custDataLst>
          </p:nvPr>
        </p:nvSpPr>
        <p:spPr>
          <a:xfrm rot="20961869">
            <a:off x="1962152" y="5292725"/>
            <a:ext cx="298449" cy="196850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73" name="矩形 72"/>
          <p:cNvSpPr/>
          <p:nvPr>
            <p:custDataLst>
              <p:tags r:id="rId8"/>
            </p:custDataLst>
          </p:nvPr>
        </p:nvSpPr>
        <p:spPr>
          <a:xfrm rot="910735">
            <a:off x="213785" y="5210175"/>
            <a:ext cx="546100" cy="361950"/>
          </a:xfrm>
          <a:prstGeom prst="rect">
            <a:avLst/>
          </a:prstGeom>
          <a:solidFill>
            <a:srgbClr val="3665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5" name="矩形 74"/>
          <p:cNvSpPr/>
          <p:nvPr>
            <p:custDataLst>
              <p:tags r:id="rId9"/>
            </p:custDataLst>
          </p:nvPr>
        </p:nvSpPr>
        <p:spPr>
          <a:xfrm rot="20961869">
            <a:off x="2753784" y="4794251"/>
            <a:ext cx="234949" cy="1555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10"/>
            </p:custDataLst>
          </p:nvPr>
        </p:nvSpPr>
        <p:spPr>
          <a:xfrm>
            <a:off x="3348567" y="5694682"/>
            <a:ext cx="1509184" cy="8410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solidFill>
              <a:srgbClr val="D8EE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10" name="图片占位符 9"/>
          <p:cNvPicPr>
            <a:picLocks noGrp="1" noChangeAspect="1"/>
          </p:cNvPicPr>
          <p:nvPr>
            <p:ph type="pic" sz="quarter" idx="12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529" y="4778377"/>
            <a:ext cx="2636044" cy="1757363"/>
          </a:xfrm>
        </p:spPr>
      </p:pic>
      <p:pic>
        <p:nvPicPr>
          <p:cNvPr id="3" name="图片占位符 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2" r="20502"/>
          <a:stretch/>
        </p:blipFill>
        <p:spPr/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37" y="4778376"/>
            <a:ext cx="3144252" cy="1768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67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14:shred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70" grpId="0" animBg="1"/>
      <p:bldP spid="71" grpId="0" animBg="1"/>
      <p:bldP spid="72" grpId="0" animBg="1"/>
      <p:bldP spid="73" grpId="0" animBg="1"/>
      <p:bldP spid="75" grpId="0" animBg="1"/>
      <p:bldP spid="18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任意多边形 90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95536 w 9144000"/>
              <a:gd name="connsiteY0" fmla="*/ 369000 h 6858000"/>
              <a:gd name="connsiteX1" fmla="*/ 395536 w 9144000"/>
              <a:gd name="connsiteY1" fmla="*/ 6489000 h 6858000"/>
              <a:gd name="connsiteX2" fmla="*/ 8748464 w 9144000"/>
              <a:gd name="connsiteY2" fmla="*/ 6489000 h 6858000"/>
              <a:gd name="connsiteX3" fmla="*/ 8748464 w 9144000"/>
              <a:gd name="connsiteY3" fmla="*/ 3690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395536" y="369000"/>
                </a:moveTo>
                <a:lnTo>
                  <a:pt x="395536" y="6489000"/>
                </a:lnTo>
                <a:lnTo>
                  <a:pt x="8748464" y="6489000"/>
                </a:lnTo>
                <a:lnTo>
                  <a:pt x="8748464" y="3690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4" name="矩形 73"/>
          <p:cNvSpPr/>
          <p:nvPr>
            <p:custDataLst>
              <p:tags r:id="rId3"/>
            </p:custDataLst>
          </p:nvPr>
        </p:nvSpPr>
        <p:spPr>
          <a:xfrm>
            <a:off x="6418976" y="4010542"/>
            <a:ext cx="4994089" cy="22883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zh-CN" sz="6000" dirty="0">
              <a:ln w="0"/>
              <a:solidFill>
                <a:schemeClr val="bg1"/>
              </a:solidFill>
              <a:latin typeface="迷你简综艺" panose="03000509000000000000" pitchFamily="65" charset="-122"/>
              <a:ea typeface="迷你简综艺" panose="03000509000000000000" pitchFamily="65" charset="-122"/>
            </a:endParaRPr>
          </a:p>
        </p:txBody>
      </p:sp>
      <p:sp>
        <p:nvSpPr>
          <p:cNvPr id="154" name="矩形 153"/>
          <p:cNvSpPr/>
          <p:nvPr>
            <p:custDataLst>
              <p:tags r:id="rId4"/>
            </p:custDataLst>
          </p:nvPr>
        </p:nvSpPr>
        <p:spPr>
          <a:xfrm>
            <a:off x="6707723" y="4582404"/>
            <a:ext cx="441659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CN" altLang="en-US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我们的微笑</a:t>
            </a:r>
            <a:endParaRPr lang="en-US" altLang="zh-CN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" name="图片占位符 3"/>
          <p:cNvPicPr>
            <a:picLocks noGrp="1" noChangeAspect="1"/>
          </p:cNvPicPr>
          <p:nvPr>
            <p:ph type="pic" sz="quarter" idx="1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3" b="21133"/>
          <a:stretch>
            <a:fillRect/>
          </a:stretch>
        </p:blipFill>
        <p:spPr/>
      </p:pic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8" r="22568"/>
          <a:stretch>
            <a:fillRect/>
          </a:stretch>
        </p:blipFill>
        <p:spPr/>
      </p:pic>
      <p:pic>
        <p:nvPicPr>
          <p:cNvPr id="7" name="图片占位符 6"/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4" b="22224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85455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14:switch dir="l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74" grpId="0" animBg="1"/>
      <p:bldP spid="154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2" r="17278"/>
          <a:stretch/>
        </p:blipFill>
        <p:spPr/>
      </p:pic>
      <p:sp>
        <p:nvSpPr>
          <p:cNvPr id="80" name="矩形 79"/>
          <p:cNvSpPr/>
          <p:nvPr>
            <p:custDataLst>
              <p:tags r:id="rId2"/>
            </p:custDataLst>
          </p:nvPr>
        </p:nvSpPr>
        <p:spPr>
          <a:xfrm>
            <a:off x="5352162" y="3422599"/>
            <a:ext cx="1342510" cy="32124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6" name="矩形 75"/>
          <p:cNvSpPr/>
          <p:nvPr>
            <p:custDataLst>
              <p:tags r:id="rId3"/>
            </p:custDataLst>
          </p:nvPr>
        </p:nvSpPr>
        <p:spPr>
          <a:xfrm>
            <a:off x="10457862" y="221458"/>
            <a:ext cx="1340438" cy="320114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393702" y="5035742"/>
            <a:ext cx="4956852" cy="1242039"/>
            <a:chOff x="393702" y="5035742"/>
            <a:chExt cx="4956852" cy="1242039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" name="矩形 2"/>
            <p:cNvSpPr/>
            <p:nvPr>
              <p:custDataLst>
                <p:tags r:id="rId4"/>
              </p:custDataLst>
            </p:nvPr>
          </p:nvSpPr>
          <p:spPr>
            <a:xfrm>
              <a:off x="393702" y="5035742"/>
              <a:ext cx="4956852" cy="67417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altLang="zh-CN" dirty="0"/>
            </a:p>
          </p:txBody>
        </p:sp>
        <p:sp>
          <p:nvSpPr>
            <p:cNvPr id="4" name="矩形 3"/>
            <p:cNvSpPr/>
            <p:nvPr>
              <p:custDataLst>
                <p:tags r:id="rId5"/>
              </p:custDataLst>
            </p:nvPr>
          </p:nvSpPr>
          <p:spPr>
            <a:xfrm>
              <a:off x="393702" y="5035742"/>
              <a:ext cx="4956852" cy="12420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5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我们的家</a:t>
              </a:r>
              <a:endParaRPr lang="en-US" altLang="zh-CN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9" name="图片占位符 8"/>
          <p:cNvPicPr>
            <a:picLocks noGrp="1" noChangeAspect="1"/>
          </p:cNvPicPr>
          <p:nvPr>
            <p:ph type="pic" sz="quarter" idx="1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9" b="8179"/>
          <a:stretch>
            <a:fillRect/>
          </a:stretch>
        </p:blipFill>
        <p:spPr/>
      </p:pic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8" b="8108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23836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76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矩形 168"/>
          <p:cNvSpPr/>
          <p:nvPr>
            <p:custDataLst>
              <p:tags r:id="rId2"/>
            </p:custDataLst>
          </p:nvPr>
        </p:nvSpPr>
        <p:spPr>
          <a:xfrm>
            <a:off x="0" y="7938"/>
            <a:ext cx="12192000" cy="6850062"/>
          </a:xfrm>
          <a:prstGeom prst="rect">
            <a:avLst/>
          </a:prstGeom>
          <a:pattFill prst="lt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31" name="矩形 30"/>
          <p:cNvSpPr/>
          <p:nvPr>
            <p:custDataLst>
              <p:tags r:id="rId3"/>
            </p:custDataLst>
          </p:nvPr>
        </p:nvSpPr>
        <p:spPr>
          <a:xfrm>
            <a:off x="538542" y="5558292"/>
            <a:ext cx="11088000" cy="4222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endParaRPr lang="en-US" altLang="zh-CN" sz="3600" dirty="0">
              <a:solidFill>
                <a:srgbClr val="699CE8"/>
              </a:solidFill>
              <a:latin typeface="Berlin Sans FB Demi" panose="020E0802020502020306" pitchFamily="34" charset="0"/>
              <a:ea typeface="方正舒体" panose="02010601030101010101" pitchFamily="2" charset="-122"/>
            </a:endParaRPr>
          </a:p>
        </p:txBody>
      </p:sp>
      <p:sp>
        <p:nvSpPr>
          <p:cNvPr id="32" name="矩形 31"/>
          <p:cNvSpPr/>
          <p:nvPr>
            <p:custDataLst>
              <p:tags r:id="rId4"/>
            </p:custDataLst>
          </p:nvPr>
        </p:nvSpPr>
        <p:spPr>
          <a:xfrm>
            <a:off x="5620356" y="956397"/>
            <a:ext cx="5989561" cy="11368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zh-CN" sz="28700" dirty="0">
              <a:solidFill>
                <a:prstClr val="white"/>
              </a:solidFill>
              <a:effectLst>
                <a:outerShdw blurRad="38100" dist="127000" dir="5400000" algn="tl" rotWithShape="0">
                  <a:prstClr val="black">
                    <a:alpha val="11000"/>
                  </a:prstClr>
                </a:outerShdw>
              </a:effectLst>
              <a:latin typeface="Arial Black" panose="020B0A04020102020204" pitchFamily="34" charset="0"/>
              <a:ea typeface="迷你简综艺" panose="03000509000000000000" pitchFamily="65" charset="-122"/>
            </a:endParaRPr>
          </a:p>
        </p:txBody>
      </p:sp>
      <p:pic>
        <p:nvPicPr>
          <p:cNvPr id="28" name="图片占位符 27"/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750" b="21750"/>
          <a:stretch>
            <a:fillRect/>
          </a:stretch>
        </p:blipFill>
        <p:spPr/>
      </p:pic>
      <p:pic>
        <p:nvPicPr>
          <p:cNvPr id="30" name="图片占位符 29"/>
          <p:cNvPicPr>
            <a:picLocks noGrp="1" noChangeAspect="1"/>
          </p:cNvPicPr>
          <p:nvPr>
            <p:ph type="pic" sz="quarter" idx="10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053" b="28053"/>
          <a:stretch>
            <a:fillRect/>
          </a:stretch>
        </p:blipFill>
        <p:spPr/>
      </p:pic>
      <p:pic>
        <p:nvPicPr>
          <p:cNvPr id="38" name="图片占位符 3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" t="2070" r="10943" b="26411"/>
          <a:stretch/>
        </p:blipFill>
        <p:spPr>
          <a:xfrm>
            <a:off x="582086" y="3207656"/>
            <a:ext cx="5038270" cy="229841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3990642"/>
      </p:ext>
    </p:extLst>
  </p:cSld>
  <p:clrMapOvr>
    <a:masterClrMapping/>
  </p:clrMapOvr>
  <p:transition spd="slow" advClick="0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任意多边形 8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95536 w 9144000"/>
              <a:gd name="connsiteY0" fmla="*/ 369000 h 6858000"/>
              <a:gd name="connsiteX1" fmla="*/ 395536 w 9144000"/>
              <a:gd name="connsiteY1" fmla="*/ 6489000 h 6858000"/>
              <a:gd name="connsiteX2" fmla="*/ 8748464 w 9144000"/>
              <a:gd name="connsiteY2" fmla="*/ 6489000 h 6858000"/>
              <a:gd name="connsiteX3" fmla="*/ 8748464 w 9144000"/>
              <a:gd name="connsiteY3" fmla="*/ 3690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395536" y="369000"/>
                </a:moveTo>
                <a:lnTo>
                  <a:pt x="395536" y="6489000"/>
                </a:lnTo>
                <a:lnTo>
                  <a:pt x="8748464" y="6489000"/>
                </a:lnTo>
                <a:lnTo>
                  <a:pt x="8748464" y="3690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4365352" y="521651"/>
            <a:ext cx="3468247" cy="18630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 eaLnBrk="1" hangingPunct="1">
              <a:defRPr/>
            </a:pPr>
            <a:endParaRPr lang="en-US" altLang="zh-CN" sz="32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735087" y="2498374"/>
            <a:ext cx="3470777" cy="18612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/>
            <a:endParaRPr lang="en-US" altLang="zh-CN" sz="28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7993087" y="4473274"/>
            <a:ext cx="3470779" cy="18630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/>
            <a:endParaRPr lang="en-US" altLang="zh-CN" sz="28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pic>
        <p:nvPicPr>
          <p:cNvPr id="77" name="图片占位符 76"/>
          <p:cNvPicPr>
            <a:picLocks noGrp="1" noChangeAspect="1"/>
          </p:cNvPicPr>
          <p:nvPr>
            <p:ph type="pic" sz="quarter" idx="1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  <p:pic>
        <p:nvPicPr>
          <p:cNvPr id="80" name="图片占位符 79"/>
          <p:cNvPicPr>
            <a:picLocks noGrp="1" noChangeAspect="1"/>
          </p:cNvPicPr>
          <p:nvPr>
            <p:ph type="pic" sz="quarter" idx="15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  <p:pic>
        <p:nvPicPr>
          <p:cNvPr id="81" name="图片占位符 80"/>
          <p:cNvPicPr>
            <a:picLocks noGrp="1" noChangeAspect="1"/>
          </p:cNvPicPr>
          <p:nvPr>
            <p:ph type="pic" sz="quarter" idx="14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1" b="14211"/>
          <a:stretch>
            <a:fillRect/>
          </a:stretch>
        </p:blipFill>
        <p:spPr/>
      </p:pic>
      <p:pic>
        <p:nvPicPr>
          <p:cNvPr id="79" name="图片占位符 78"/>
          <p:cNvPicPr>
            <a:picLocks noGrp="1" noChangeAspect="1"/>
          </p:cNvPicPr>
          <p:nvPr>
            <p:ph type="pic" sz="quarter" idx="1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1" b="14241"/>
          <a:stretch>
            <a:fillRect/>
          </a:stretch>
        </p:blipFill>
        <p:spPr/>
      </p:pic>
      <p:pic>
        <p:nvPicPr>
          <p:cNvPr id="82" name="图片占位符 81"/>
          <p:cNvPicPr>
            <a:picLocks noGrp="1" noChangeAspect="1"/>
          </p:cNvPicPr>
          <p:nvPr>
            <p:ph type="pic" sz="quarter" idx="13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7" b="14257"/>
          <a:stretch>
            <a:fillRect/>
          </a:stretch>
        </p:blipFill>
        <p:spPr/>
      </p:pic>
      <p:pic>
        <p:nvPicPr>
          <p:cNvPr id="78" name="图片占位符 77"/>
          <p:cNvPicPr>
            <a:picLocks noGrp="1" noChangeAspect="1"/>
          </p:cNvPicPr>
          <p:nvPr>
            <p:ph type="pic" sz="quarter" idx="12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418126387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3" grpId="0" animBg="1"/>
      <p:bldP spid="5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0"/>
            <a:ext cx="3014133" cy="16383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6129867" y="1701801"/>
            <a:ext cx="6062133" cy="34210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3098800" y="5181600"/>
            <a:ext cx="2929467" cy="1676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7491989" y="2951747"/>
            <a:ext cx="3197466" cy="1011781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altLang="zh-CN" sz="1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7x24</a:t>
            </a:r>
            <a:r>
              <a:rPr lang="zh-CN" altLang="en-US" sz="1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小时服务</a:t>
            </a:r>
            <a:endParaRPr lang="en-US" altLang="zh-CN" sz="1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占位符 31"/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6" b="8296"/>
          <a:stretch>
            <a:fillRect/>
          </a:stretch>
        </p:blipFill>
        <p:spPr/>
      </p:pic>
      <p:pic>
        <p:nvPicPr>
          <p:cNvPr id="42" name="图片占位符 41"/>
          <p:cNvPicPr>
            <a:picLocks noGrp="1" noChangeAspect="1"/>
          </p:cNvPicPr>
          <p:nvPr>
            <p:ph type="pic" sz="quarter" idx="1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" b="9306"/>
          <a:stretch>
            <a:fillRect/>
          </a:stretch>
        </p:blipFill>
        <p:spPr>
          <a:xfrm>
            <a:off x="9237663" y="0"/>
            <a:ext cx="3019425" cy="1638300"/>
          </a:xfrm>
        </p:spPr>
      </p:pic>
      <p:pic>
        <p:nvPicPr>
          <p:cNvPr id="37" name="图片占位符 36"/>
          <p:cNvPicPr>
            <a:picLocks noGrp="1" noChangeAspect="1"/>
          </p:cNvPicPr>
          <p:nvPr>
            <p:ph type="pic" sz="quarter" idx="13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4" b="8294"/>
          <a:stretch>
            <a:fillRect/>
          </a:stretch>
        </p:blipFill>
        <p:spPr/>
      </p:pic>
      <p:pic>
        <p:nvPicPr>
          <p:cNvPr id="41" name="图片占位符 40"/>
          <p:cNvPicPr>
            <a:picLocks noGrp="1" noChangeAspect="1"/>
          </p:cNvPicPr>
          <p:nvPr>
            <p:ph type="pic" sz="quarter" idx="14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7" b="29347"/>
          <a:stretch>
            <a:fillRect/>
          </a:stretch>
        </p:blipFill>
        <p:spPr/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4" b="49032"/>
          <a:stretch/>
        </p:blipFill>
        <p:spPr>
          <a:xfrm>
            <a:off x="3098800" y="-7018"/>
            <a:ext cx="5991922" cy="1652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225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14:switch dir="r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8" grpId="0" animBg="1"/>
      <p:bldP spid="8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0" y="207963"/>
            <a:ext cx="12192000" cy="14144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zh-CN" altLang="en-US" sz="4000" dirty="0">
              <a:latin typeface="迷你简综艺" panose="03000509000000000000" pitchFamily="65" charset="-122"/>
              <a:ea typeface="迷你简综艺" panose="03000509000000000000" pitchFamily="65" charset="-122"/>
            </a:endParaR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1" y="0"/>
            <a:ext cx="3714751" cy="6858000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2245784" y="5842340"/>
            <a:ext cx="9946216" cy="6397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2017-01-27 </a:t>
            </a:r>
            <a:r>
              <a:rPr lang="zh-CN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大年三十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30" b="12670"/>
          <a:stretch/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315411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2000">
        <p14:glitter pattern="hexagon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-1888066" y="1"/>
            <a:ext cx="4412344" cy="6857999"/>
          </a:xfrm>
          <a:prstGeom prst="rect">
            <a:avLst/>
          </a:prstGeom>
          <a:solidFill>
            <a:srgbClr val="3665C1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3665C1"/>
              </a:solidFill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-2401354" y="-507"/>
            <a:ext cx="4413251" cy="68574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 flipH="1">
            <a:off x="11495320" y="1"/>
            <a:ext cx="503155" cy="6857999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11" name="矩形 10"/>
          <p:cNvSpPr/>
          <p:nvPr>
            <p:custDataLst>
              <p:tags r:id="rId5"/>
            </p:custDataLst>
          </p:nvPr>
        </p:nvSpPr>
        <p:spPr>
          <a:xfrm flipH="1">
            <a:off x="11669184" y="0"/>
            <a:ext cx="522816" cy="70736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1" r="732"/>
          <a:stretch/>
        </p:blipFill>
        <p:spPr>
          <a:xfrm>
            <a:off x="2524278" y="1"/>
            <a:ext cx="9144906" cy="685799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6718083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0" grpId="0" animBg="1"/>
      <p:bldP spid="11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22" b="12622"/>
          <a:stretch>
            <a:fillRect/>
          </a:stretch>
        </p:blipFill>
        <p:spPr/>
      </p:pic>
      <p:sp>
        <p:nvSpPr>
          <p:cNvPr id="77" name="矩形 76"/>
          <p:cNvSpPr/>
          <p:nvPr>
            <p:custDataLst>
              <p:tags r:id="rId2"/>
            </p:custDataLst>
          </p:nvPr>
        </p:nvSpPr>
        <p:spPr>
          <a:xfrm>
            <a:off x="292100" y="3429042"/>
            <a:ext cx="2897519" cy="1628062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92100" y="171316"/>
            <a:ext cx="2897519" cy="1628061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0" name="矩形 69"/>
          <p:cNvSpPr/>
          <p:nvPr>
            <p:custDataLst>
              <p:tags r:id="rId4"/>
            </p:custDataLst>
          </p:nvPr>
        </p:nvSpPr>
        <p:spPr>
          <a:xfrm>
            <a:off x="3189620" y="171316"/>
            <a:ext cx="2899870" cy="162806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1" name="矩形 70"/>
          <p:cNvSpPr/>
          <p:nvPr>
            <p:custDataLst>
              <p:tags r:id="rId5"/>
            </p:custDataLst>
          </p:nvPr>
        </p:nvSpPr>
        <p:spPr>
          <a:xfrm>
            <a:off x="6089489" y="171316"/>
            <a:ext cx="2897520" cy="162806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2" name="矩形 71"/>
          <p:cNvSpPr/>
          <p:nvPr>
            <p:custDataLst>
              <p:tags r:id="rId6"/>
            </p:custDataLst>
          </p:nvPr>
        </p:nvSpPr>
        <p:spPr>
          <a:xfrm>
            <a:off x="8987008" y="171316"/>
            <a:ext cx="2897519" cy="1628061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3" name="矩形 72"/>
          <p:cNvSpPr/>
          <p:nvPr>
            <p:custDataLst>
              <p:tags r:id="rId7"/>
            </p:custDataLst>
          </p:nvPr>
        </p:nvSpPr>
        <p:spPr>
          <a:xfrm>
            <a:off x="292100" y="1799376"/>
            <a:ext cx="2897519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4" name="矩形 73"/>
          <p:cNvSpPr/>
          <p:nvPr>
            <p:custDataLst>
              <p:tags r:id="rId8"/>
            </p:custDataLst>
          </p:nvPr>
        </p:nvSpPr>
        <p:spPr>
          <a:xfrm>
            <a:off x="3189620" y="1799376"/>
            <a:ext cx="2899870" cy="1629666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5" name="矩形 74"/>
          <p:cNvSpPr/>
          <p:nvPr>
            <p:custDataLst>
              <p:tags r:id="rId9"/>
            </p:custDataLst>
          </p:nvPr>
        </p:nvSpPr>
        <p:spPr>
          <a:xfrm>
            <a:off x="6089489" y="1799376"/>
            <a:ext cx="2897520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6" name="矩形 75"/>
          <p:cNvSpPr/>
          <p:nvPr>
            <p:custDataLst>
              <p:tags r:id="rId10"/>
            </p:custDataLst>
          </p:nvPr>
        </p:nvSpPr>
        <p:spPr>
          <a:xfrm>
            <a:off x="8987008" y="1799376"/>
            <a:ext cx="2897519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9" name="矩形 78"/>
          <p:cNvSpPr/>
          <p:nvPr>
            <p:custDataLst>
              <p:tags r:id="rId11"/>
            </p:custDataLst>
          </p:nvPr>
        </p:nvSpPr>
        <p:spPr>
          <a:xfrm>
            <a:off x="6089489" y="3429042"/>
            <a:ext cx="2897520" cy="162806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6" name="矩形 85"/>
          <p:cNvSpPr/>
          <p:nvPr>
            <p:custDataLst>
              <p:tags r:id="rId12"/>
            </p:custDataLst>
          </p:nvPr>
        </p:nvSpPr>
        <p:spPr>
          <a:xfrm>
            <a:off x="6080090" y="5057105"/>
            <a:ext cx="2897520" cy="162966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8" name="矩形 77"/>
          <p:cNvSpPr/>
          <p:nvPr>
            <p:custDataLst>
              <p:tags r:id="rId13"/>
            </p:custDataLst>
          </p:nvPr>
        </p:nvSpPr>
        <p:spPr>
          <a:xfrm>
            <a:off x="3189620" y="3429042"/>
            <a:ext cx="2899870" cy="162806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1" name="矩形 80"/>
          <p:cNvSpPr/>
          <p:nvPr>
            <p:custDataLst>
              <p:tags r:id="rId14"/>
            </p:custDataLst>
          </p:nvPr>
        </p:nvSpPr>
        <p:spPr>
          <a:xfrm>
            <a:off x="302561" y="5057105"/>
            <a:ext cx="2897519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800" dirty="0" smtClean="0">
                <a:latin typeface="微软雅黑" pitchFamily="34" charset="-122"/>
                <a:ea typeface="微软雅黑" pitchFamily="34" charset="-122"/>
              </a:rPr>
              <a:t>举杯</a:t>
            </a:r>
            <a:endParaRPr lang="zh-CN" altLang="en-US" sz="48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2" name="矩形 81"/>
          <p:cNvSpPr/>
          <p:nvPr>
            <p:custDataLst>
              <p:tags r:id="rId15"/>
            </p:custDataLst>
          </p:nvPr>
        </p:nvSpPr>
        <p:spPr>
          <a:xfrm>
            <a:off x="3174456" y="5063138"/>
            <a:ext cx="2915032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6600" dirty="0" smtClean="0">
                <a:latin typeface="微软雅黑" pitchFamily="34" charset="-122"/>
                <a:ea typeface="微软雅黑" pitchFamily="34" charset="-122"/>
              </a:rPr>
              <a:t>欢庆</a:t>
            </a:r>
            <a:endParaRPr lang="zh-CN" altLang="en-US" sz="6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4" name="矩形 83"/>
          <p:cNvSpPr/>
          <p:nvPr>
            <p:custDataLst>
              <p:tags r:id="rId16"/>
            </p:custDataLst>
          </p:nvPr>
        </p:nvSpPr>
        <p:spPr>
          <a:xfrm>
            <a:off x="8989681" y="5061151"/>
            <a:ext cx="2897519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8000" dirty="0" smtClean="0">
                <a:ln w="28575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祝福</a:t>
            </a:r>
            <a:endParaRPr lang="en-US" altLang="zh-CN" sz="8000" dirty="0">
              <a:ln w="28575">
                <a:noFill/>
              </a:ln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097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4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3" b="39101"/>
          <a:stretch/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165">
            <a:off x="3847196" y="3521101"/>
            <a:ext cx="2227992" cy="222799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89100" y="1187703"/>
            <a:ext cx="10613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spc="-300" dirty="0" smtClean="0">
                <a:ln>
                  <a:solidFill>
                    <a:srgbClr val="3665C1"/>
                  </a:solidFill>
                </a:ln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 SMILE OUR FAMILY</a:t>
            </a:r>
            <a:endParaRPr lang="zh-CN" altLang="en-US" sz="6600" b="1" spc="-300" dirty="0">
              <a:ln>
                <a:solidFill>
                  <a:srgbClr val="3665C1"/>
                </a:solidFill>
              </a:ln>
              <a:solidFill>
                <a:schemeClr val="bg1"/>
              </a:solidFill>
              <a:effectLst>
                <a:outerShdw blurRad="114300" dist="38100" dir="2700000" algn="tl">
                  <a:srgbClr val="000000">
                    <a:alpha val="74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44749" y="2302881"/>
            <a:ext cx="7302501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350" h="12700"/>
            </a:sp3d>
          </a:bodyPr>
          <a:lstStyle/>
          <a:p>
            <a:pPr algn="dist"/>
            <a:r>
              <a:rPr lang="zh-CN" altLang="en-US" sz="6000" b="1" dirty="0" smtClean="0">
                <a:ln>
                  <a:solidFill>
                    <a:srgbClr val="3665C1"/>
                  </a:solidFill>
                </a:ln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我们的微笑 我们的家</a:t>
            </a:r>
            <a:endParaRPr lang="zh-CN" altLang="en-US" sz="6000" b="1" dirty="0">
              <a:ln>
                <a:solidFill>
                  <a:srgbClr val="3665C1"/>
                </a:solidFill>
              </a:ln>
              <a:solidFill>
                <a:schemeClr val="bg1"/>
              </a:solidFill>
              <a:effectLst>
                <a:outerShdw blurRad="114300" dist="38100" dir="2700000" algn="tl">
                  <a:srgbClr val="000000">
                    <a:alpha val="74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2" y="5880197"/>
            <a:ext cx="12192002" cy="660400"/>
            <a:chOff x="-1" y="5880197"/>
            <a:chExt cx="12192002" cy="660400"/>
          </a:xfrm>
          <a:solidFill>
            <a:srgbClr val="D4E5F4"/>
          </a:solidFill>
        </p:grpSpPr>
        <p:sp>
          <p:nvSpPr>
            <p:cNvPr id="14" name="矩形 13"/>
            <p:cNvSpPr/>
            <p:nvPr/>
          </p:nvSpPr>
          <p:spPr>
            <a:xfrm>
              <a:off x="-1" y="5880197"/>
              <a:ext cx="12192002" cy="660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" name="直接连接符 14"/>
            <p:cNvCxnSpPr>
              <a:cxnSpLocks/>
            </p:cNvCxnSpPr>
            <p:nvPr/>
          </p:nvCxnSpPr>
          <p:spPr>
            <a:xfrm>
              <a:off x="0" y="6210397"/>
              <a:ext cx="3080085" cy="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/>
          </p:nvSpPr>
          <p:spPr>
            <a:xfrm>
              <a:off x="4597209" y="6017377"/>
              <a:ext cx="495701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chemeClr val="bg1"/>
                  </a:solidFill>
                  <a:effectLst>
                    <a:outerShdw blurRad="114300" dist="38100" dir="2700000" algn="tl">
                      <a:srgbClr val="000000">
                        <a:alpha val="74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上海铁路局客户服务中心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21" name="直接连接符 20"/>
            <p:cNvCxnSpPr>
              <a:cxnSpLocks/>
            </p:cNvCxnSpPr>
            <p:nvPr/>
          </p:nvCxnSpPr>
          <p:spPr>
            <a:xfrm>
              <a:off x="9296401" y="6210397"/>
              <a:ext cx="2895599" cy="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00000">
            <a:off x="6307574" y="3829425"/>
            <a:ext cx="1882796" cy="1882796"/>
          </a:xfrm>
          <a:prstGeom prst="ellipse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382" y="5923796"/>
            <a:ext cx="1538835" cy="57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fade/>
      </p:transition>
    </mc:Choice>
    <mc:Fallback xmlns="">
      <p:transition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9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0"/>
            <a:ext cx="3014133" cy="16383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6129867" y="1701801"/>
            <a:ext cx="6062133" cy="34210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3098800" y="5181600"/>
            <a:ext cx="2929467" cy="1676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7491989" y="2951747"/>
            <a:ext cx="3197466" cy="1011781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altLang="zh-CN" sz="1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7x24</a:t>
            </a:r>
            <a:r>
              <a:rPr lang="zh-CN" altLang="en-US" sz="1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小时服务</a:t>
            </a:r>
            <a:endParaRPr lang="en-US" altLang="zh-CN" sz="1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占位符 31"/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6" b="8296"/>
          <a:stretch>
            <a:fillRect/>
          </a:stretch>
        </p:blipFill>
        <p:spPr/>
      </p:pic>
      <p:pic>
        <p:nvPicPr>
          <p:cNvPr id="42" name="图片占位符 41"/>
          <p:cNvPicPr>
            <a:picLocks noGrp="1" noChangeAspect="1"/>
          </p:cNvPicPr>
          <p:nvPr>
            <p:ph type="pic" sz="quarter" idx="1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" b="9306"/>
          <a:stretch>
            <a:fillRect/>
          </a:stretch>
        </p:blipFill>
        <p:spPr>
          <a:xfrm>
            <a:off x="9237663" y="0"/>
            <a:ext cx="3019425" cy="1638300"/>
          </a:xfrm>
        </p:spPr>
      </p:pic>
      <p:pic>
        <p:nvPicPr>
          <p:cNvPr id="37" name="图片占位符 36"/>
          <p:cNvPicPr>
            <a:picLocks noGrp="1" noChangeAspect="1"/>
          </p:cNvPicPr>
          <p:nvPr>
            <p:ph type="pic" sz="quarter" idx="13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4" b="8294"/>
          <a:stretch>
            <a:fillRect/>
          </a:stretch>
        </p:blipFill>
        <p:spPr/>
      </p:pic>
      <p:pic>
        <p:nvPicPr>
          <p:cNvPr id="41" name="图片占位符 40"/>
          <p:cNvPicPr>
            <a:picLocks noGrp="1" noChangeAspect="1"/>
          </p:cNvPicPr>
          <p:nvPr>
            <p:ph type="pic" sz="quarter" idx="14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7" b="29347"/>
          <a:stretch>
            <a:fillRect/>
          </a:stretch>
        </p:blipFill>
        <p:spPr/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4" b="49032"/>
          <a:stretch/>
        </p:blipFill>
        <p:spPr>
          <a:xfrm>
            <a:off x="3098800" y="-7018"/>
            <a:ext cx="5991922" cy="1652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634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14:switch dir="r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8" grpId="0" animBg="1"/>
      <p:bldP spid="8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4273833" y="2840736"/>
            <a:ext cx="5618109" cy="14487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292102" y="452993"/>
            <a:ext cx="2514215" cy="238141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292102" y="164309"/>
            <a:ext cx="2514215" cy="2886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2806317" y="164309"/>
            <a:ext cx="9093581" cy="2886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9" name="图片占位符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" r="3199" b="22492"/>
          <a:stretch/>
        </p:blipFill>
        <p:spPr>
          <a:xfrm>
            <a:off x="2806318" y="452993"/>
            <a:ext cx="5246820" cy="2362367"/>
          </a:xfrm>
        </p:spPr>
      </p:pic>
      <p:pic>
        <p:nvPicPr>
          <p:cNvPr id="14" name="图片占位符 1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6" r="6244"/>
          <a:stretch/>
        </p:blipFill>
        <p:spPr>
          <a:xfrm>
            <a:off x="8069179" y="452993"/>
            <a:ext cx="3830719" cy="2362367"/>
          </a:xfrm>
        </p:spPr>
      </p:pic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r="21371"/>
          <a:stretch>
            <a:fillRect/>
          </a:stretch>
        </p:blipFill>
        <p:spPr/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1" r="12805"/>
          <a:stretch/>
        </p:blipFill>
        <p:spPr>
          <a:xfrm>
            <a:off x="9907985" y="5032037"/>
            <a:ext cx="1987149" cy="165493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833" y="4321596"/>
            <a:ext cx="5602068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1"/>
          <a:stretch/>
        </p:blipFill>
        <p:spPr>
          <a:xfrm>
            <a:off x="9907985" y="2840736"/>
            <a:ext cx="1987149" cy="2191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8378650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3" grpId="0" animBg="1"/>
      <p:bldP spid="6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/>
          <p:cNvPicPr>
            <a:picLocks noGrp="1" noChangeAspect="1"/>
          </p:cNvPicPr>
          <p:nvPr>
            <p:ph type="pic" sz="quarter" idx="10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99" y="2"/>
            <a:ext cx="6684169" cy="4456113"/>
          </a:xfrm>
        </p:spPr>
      </p:pic>
      <p:sp>
        <p:nvSpPr>
          <p:cNvPr id="62" name="矩形 61"/>
          <p:cNvSpPr/>
          <p:nvPr>
            <p:custDataLst>
              <p:tags r:id="rId2"/>
            </p:custDataLst>
          </p:nvPr>
        </p:nvSpPr>
        <p:spPr>
          <a:xfrm>
            <a:off x="3348567" y="4778376"/>
            <a:ext cx="1509184" cy="8410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solidFill>
              <a:srgbClr val="D8EE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cxnSp>
        <p:nvCxnSpPr>
          <p:cNvPr id="65" name="直接连接符 64"/>
          <p:cNvCxnSpPr/>
          <p:nvPr>
            <p:custDataLst>
              <p:tags r:id="rId3"/>
            </p:custDataLst>
          </p:nvPr>
        </p:nvCxnSpPr>
        <p:spPr>
          <a:xfrm>
            <a:off x="0" y="4456113"/>
            <a:ext cx="12192000" cy="0"/>
          </a:xfrm>
          <a:prstGeom prst="line">
            <a:avLst/>
          </a:prstGeom>
          <a:ln w="698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>
            <p:custDataLst>
              <p:tags r:id="rId4"/>
            </p:custDataLst>
          </p:nvPr>
        </p:nvCxnSpPr>
        <p:spPr>
          <a:xfrm>
            <a:off x="8301567" y="-14288"/>
            <a:ext cx="0" cy="6872288"/>
          </a:xfrm>
          <a:prstGeom prst="line">
            <a:avLst/>
          </a:prstGeom>
          <a:ln w="698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任意多边形 69"/>
          <p:cNvSpPr/>
          <p:nvPr>
            <p:custDataLst>
              <p:tags r:id="rId5"/>
            </p:custDataLst>
          </p:nvPr>
        </p:nvSpPr>
        <p:spPr>
          <a:xfrm rot="13629467">
            <a:off x="316442" y="6103938"/>
            <a:ext cx="819150" cy="965200"/>
          </a:xfrm>
          <a:custGeom>
            <a:avLst/>
            <a:gdLst>
              <a:gd name="connsiteX0" fmla="*/ 0 w 899364"/>
              <a:gd name="connsiteY0" fmla="*/ 436528 h 795880"/>
              <a:gd name="connsiteX1" fmla="*/ 404827 w 899364"/>
              <a:gd name="connsiteY1" fmla="*/ 0 h 795880"/>
              <a:gd name="connsiteX2" fmla="*/ 899364 w 899364"/>
              <a:gd name="connsiteY2" fmla="*/ 0 h 795880"/>
              <a:gd name="connsiteX3" fmla="*/ 899364 w 899364"/>
              <a:gd name="connsiteY3" fmla="*/ 795880 h 795880"/>
              <a:gd name="connsiteX4" fmla="*/ 0 w 899364"/>
              <a:gd name="connsiteY4" fmla="*/ 795880 h 79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364" h="795880">
                <a:moveTo>
                  <a:pt x="0" y="436528"/>
                </a:moveTo>
                <a:lnTo>
                  <a:pt x="404827" y="0"/>
                </a:lnTo>
                <a:lnTo>
                  <a:pt x="899364" y="0"/>
                </a:lnTo>
                <a:lnTo>
                  <a:pt x="899364" y="795880"/>
                </a:lnTo>
                <a:lnTo>
                  <a:pt x="0" y="7958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1" name="矩形 70"/>
          <p:cNvSpPr/>
          <p:nvPr>
            <p:custDataLst>
              <p:tags r:id="rId6"/>
            </p:custDataLst>
          </p:nvPr>
        </p:nvSpPr>
        <p:spPr>
          <a:xfrm rot="20961869">
            <a:off x="2203451" y="6172200"/>
            <a:ext cx="497416" cy="331788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72" name="矩形 71"/>
          <p:cNvSpPr/>
          <p:nvPr>
            <p:custDataLst>
              <p:tags r:id="rId7"/>
            </p:custDataLst>
          </p:nvPr>
        </p:nvSpPr>
        <p:spPr>
          <a:xfrm rot="20961869">
            <a:off x="1962152" y="5292725"/>
            <a:ext cx="298449" cy="196850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73" name="矩形 72"/>
          <p:cNvSpPr/>
          <p:nvPr>
            <p:custDataLst>
              <p:tags r:id="rId8"/>
            </p:custDataLst>
          </p:nvPr>
        </p:nvSpPr>
        <p:spPr>
          <a:xfrm rot="910735">
            <a:off x="213785" y="5210175"/>
            <a:ext cx="546100" cy="361950"/>
          </a:xfrm>
          <a:prstGeom prst="rect">
            <a:avLst/>
          </a:prstGeom>
          <a:solidFill>
            <a:srgbClr val="3665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5" name="矩形 74"/>
          <p:cNvSpPr/>
          <p:nvPr>
            <p:custDataLst>
              <p:tags r:id="rId9"/>
            </p:custDataLst>
          </p:nvPr>
        </p:nvSpPr>
        <p:spPr>
          <a:xfrm rot="20961869">
            <a:off x="2753784" y="4794251"/>
            <a:ext cx="234949" cy="1555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10"/>
            </p:custDataLst>
          </p:nvPr>
        </p:nvSpPr>
        <p:spPr>
          <a:xfrm>
            <a:off x="3348567" y="5694682"/>
            <a:ext cx="1509184" cy="8410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solidFill>
              <a:srgbClr val="D8EE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10" name="图片占位符 9"/>
          <p:cNvPicPr>
            <a:picLocks noGrp="1" noChangeAspect="1"/>
          </p:cNvPicPr>
          <p:nvPr>
            <p:ph type="pic" sz="quarter" idx="12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529" y="4778377"/>
            <a:ext cx="2636044" cy="1757363"/>
          </a:xfrm>
        </p:spPr>
      </p:pic>
      <p:pic>
        <p:nvPicPr>
          <p:cNvPr id="3" name="图片占位符 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2" r="20502"/>
          <a:stretch/>
        </p:blipFill>
        <p:spPr/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37" y="4778376"/>
            <a:ext cx="3144252" cy="1768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67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14:shred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70" grpId="0" animBg="1"/>
      <p:bldP spid="71" grpId="0" animBg="1"/>
      <p:bldP spid="72" grpId="0" animBg="1"/>
      <p:bldP spid="73" grpId="0" animBg="1"/>
      <p:bldP spid="75" grpId="0" animBg="1"/>
      <p:bldP spid="18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任意多边形 90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95536 w 9144000"/>
              <a:gd name="connsiteY0" fmla="*/ 369000 h 6858000"/>
              <a:gd name="connsiteX1" fmla="*/ 395536 w 9144000"/>
              <a:gd name="connsiteY1" fmla="*/ 6489000 h 6858000"/>
              <a:gd name="connsiteX2" fmla="*/ 8748464 w 9144000"/>
              <a:gd name="connsiteY2" fmla="*/ 6489000 h 6858000"/>
              <a:gd name="connsiteX3" fmla="*/ 8748464 w 9144000"/>
              <a:gd name="connsiteY3" fmla="*/ 3690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395536" y="369000"/>
                </a:moveTo>
                <a:lnTo>
                  <a:pt x="395536" y="6489000"/>
                </a:lnTo>
                <a:lnTo>
                  <a:pt x="8748464" y="6489000"/>
                </a:lnTo>
                <a:lnTo>
                  <a:pt x="8748464" y="3690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4" name="矩形 73"/>
          <p:cNvSpPr/>
          <p:nvPr>
            <p:custDataLst>
              <p:tags r:id="rId3"/>
            </p:custDataLst>
          </p:nvPr>
        </p:nvSpPr>
        <p:spPr>
          <a:xfrm>
            <a:off x="6418976" y="4010542"/>
            <a:ext cx="4994089" cy="22883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zh-CN" sz="6000" dirty="0">
              <a:ln w="0"/>
              <a:solidFill>
                <a:schemeClr val="bg1"/>
              </a:solidFill>
              <a:latin typeface="迷你简综艺" panose="03000509000000000000" pitchFamily="65" charset="-122"/>
              <a:ea typeface="迷你简综艺" panose="03000509000000000000" pitchFamily="65" charset="-122"/>
            </a:endParaRPr>
          </a:p>
        </p:txBody>
      </p:sp>
      <p:sp>
        <p:nvSpPr>
          <p:cNvPr id="154" name="矩形 153"/>
          <p:cNvSpPr/>
          <p:nvPr>
            <p:custDataLst>
              <p:tags r:id="rId4"/>
            </p:custDataLst>
          </p:nvPr>
        </p:nvSpPr>
        <p:spPr>
          <a:xfrm>
            <a:off x="6707723" y="4582404"/>
            <a:ext cx="441659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CN" altLang="en-US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我们的微笑</a:t>
            </a:r>
            <a:endParaRPr lang="en-US" altLang="zh-CN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" name="图片占位符 3"/>
          <p:cNvPicPr>
            <a:picLocks noGrp="1" noChangeAspect="1"/>
          </p:cNvPicPr>
          <p:nvPr>
            <p:ph type="pic" sz="quarter" idx="1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3" b="21133"/>
          <a:stretch>
            <a:fillRect/>
          </a:stretch>
        </p:blipFill>
        <p:spPr/>
      </p:pic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8" r="22568"/>
          <a:stretch>
            <a:fillRect/>
          </a:stretch>
        </p:blipFill>
        <p:spPr/>
      </p:pic>
      <p:pic>
        <p:nvPicPr>
          <p:cNvPr id="7" name="图片占位符 6"/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4" b="22224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85455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14:switch dir="l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74" grpId="0" animBg="1"/>
      <p:bldP spid="154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2" r="17278"/>
          <a:stretch/>
        </p:blipFill>
        <p:spPr/>
      </p:pic>
      <p:sp>
        <p:nvSpPr>
          <p:cNvPr id="80" name="矩形 79"/>
          <p:cNvSpPr/>
          <p:nvPr>
            <p:custDataLst>
              <p:tags r:id="rId2"/>
            </p:custDataLst>
          </p:nvPr>
        </p:nvSpPr>
        <p:spPr>
          <a:xfrm>
            <a:off x="5352162" y="3422599"/>
            <a:ext cx="1342510" cy="32124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6" name="矩形 75"/>
          <p:cNvSpPr/>
          <p:nvPr>
            <p:custDataLst>
              <p:tags r:id="rId3"/>
            </p:custDataLst>
          </p:nvPr>
        </p:nvSpPr>
        <p:spPr>
          <a:xfrm>
            <a:off x="10457862" y="221458"/>
            <a:ext cx="1340438" cy="320114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393702" y="5035742"/>
            <a:ext cx="4956852" cy="1242039"/>
            <a:chOff x="393702" y="5035742"/>
            <a:chExt cx="4956852" cy="1242039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" name="矩形 2"/>
            <p:cNvSpPr/>
            <p:nvPr>
              <p:custDataLst>
                <p:tags r:id="rId4"/>
              </p:custDataLst>
            </p:nvPr>
          </p:nvSpPr>
          <p:spPr>
            <a:xfrm>
              <a:off x="393702" y="5035742"/>
              <a:ext cx="4956852" cy="67417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altLang="zh-CN" dirty="0"/>
            </a:p>
          </p:txBody>
        </p:sp>
        <p:sp>
          <p:nvSpPr>
            <p:cNvPr id="4" name="矩形 3"/>
            <p:cNvSpPr/>
            <p:nvPr>
              <p:custDataLst>
                <p:tags r:id="rId5"/>
              </p:custDataLst>
            </p:nvPr>
          </p:nvSpPr>
          <p:spPr>
            <a:xfrm>
              <a:off x="393702" y="5035742"/>
              <a:ext cx="4956852" cy="12420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5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我们的家</a:t>
              </a:r>
              <a:endParaRPr lang="en-US" altLang="zh-CN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9" name="图片占位符 8"/>
          <p:cNvPicPr>
            <a:picLocks noGrp="1" noChangeAspect="1"/>
          </p:cNvPicPr>
          <p:nvPr>
            <p:ph type="pic" sz="quarter" idx="1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9" b="8179"/>
          <a:stretch>
            <a:fillRect/>
          </a:stretch>
        </p:blipFill>
        <p:spPr/>
      </p:pic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8" b="8108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23836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76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矩形 168"/>
          <p:cNvSpPr/>
          <p:nvPr>
            <p:custDataLst>
              <p:tags r:id="rId2"/>
            </p:custDataLst>
          </p:nvPr>
        </p:nvSpPr>
        <p:spPr>
          <a:xfrm>
            <a:off x="0" y="7938"/>
            <a:ext cx="12192000" cy="6850062"/>
          </a:xfrm>
          <a:prstGeom prst="rect">
            <a:avLst/>
          </a:prstGeom>
          <a:pattFill prst="lt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31" name="矩形 30"/>
          <p:cNvSpPr/>
          <p:nvPr>
            <p:custDataLst>
              <p:tags r:id="rId3"/>
            </p:custDataLst>
          </p:nvPr>
        </p:nvSpPr>
        <p:spPr>
          <a:xfrm>
            <a:off x="538542" y="5558292"/>
            <a:ext cx="11088000" cy="4222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endParaRPr lang="en-US" altLang="zh-CN" sz="3600" dirty="0">
              <a:solidFill>
                <a:srgbClr val="699CE8"/>
              </a:solidFill>
              <a:latin typeface="Berlin Sans FB Demi" panose="020E0802020502020306" pitchFamily="34" charset="0"/>
              <a:ea typeface="方正舒体" panose="02010601030101010101" pitchFamily="2" charset="-122"/>
            </a:endParaRPr>
          </a:p>
        </p:txBody>
      </p:sp>
      <p:sp>
        <p:nvSpPr>
          <p:cNvPr id="32" name="矩形 31"/>
          <p:cNvSpPr/>
          <p:nvPr>
            <p:custDataLst>
              <p:tags r:id="rId4"/>
            </p:custDataLst>
          </p:nvPr>
        </p:nvSpPr>
        <p:spPr>
          <a:xfrm>
            <a:off x="5620356" y="956397"/>
            <a:ext cx="5989561" cy="11368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zh-CN" sz="28700" dirty="0">
              <a:solidFill>
                <a:prstClr val="white"/>
              </a:solidFill>
              <a:effectLst>
                <a:outerShdw blurRad="38100" dist="127000" dir="5400000" algn="tl" rotWithShape="0">
                  <a:prstClr val="black">
                    <a:alpha val="11000"/>
                  </a:prstClr>
                </a:outerShdw>
              </a:effectLst>
              <a:latin typeface="Arial Black" panose="020B0A04020102020204" pitchFamily="34" charset="0"/>
              <a:ea typeface="迷你简综艺" panose="03000509000000000000" pitchFamily="65" charset="-122"/>
            </a:endParaRPr>
          </a:p>
        </p:txBody>
      </p:sp>
      <p:pic>
        <p:nvPicPr>
          <p:cNvPr id="28" name="图片占位符 27"/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750" b="21750"/>
          <a:stretch>
            <a:fillRect/>
          </a:stretch>
        </p:blipFill>
        <p:spPr/>
      </p:pic>
      <p:pic>
        <p:nvPicPr>
          <p:cNvPr id="30" name="图片占位符 29"/>
          <p:cNvPicPr>
            <a:picLocks noGrp="1" noChangeAspect="1"/>
          </p:cNvPicPr>
          <p:nvPr>
            <p:ph type="pic" sz="quarter" idx="10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053" b="28053"/>
          <a:stretch>
            <a:fillRect/>
          </a:stretch>
        </p:blipFill>
        <p:spPr/>
      </p:pic>
      <p:pic>
        <p:nvPicPr>
          <p:cNvPr id="38" name="图片占位符 3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" t="2070" r="10943" b="26411"/>
          <a:stretch/>
        </p:blipFill>
        <p:spPr>
          <a:xfrm>
            <a:off x="582086" y="3207656"/>
            <a:ext cx="5038270" cy="229841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3990642"/>
      </p:ext>
    </p:extLst>
  </p:cSld>
  <p:clrMapOvr>
    <a:masterClrMapping/>
  </p:clrMapOvr>
  <p:transition spd="slow" advClick="0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4273833" y="2840736"/>
            <a:ext cx="5618109" cy="14487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292102" y="452993"/>
            <a:ext cx="2514215" cy="238141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292102" y="164309"/>
            <a:ext cx="2514215" cy="2886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2806317" y="164309"/>
            <a:ext cx="9093581" cy="2886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9" name="图片占位符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" r="3199" b="22492"/>
          <a:stretch/>
        </p:blipFill>
        <p:spPr>
          <a:xfrm>
            <a:off x="2806318" y="452993"/>
            <a:ext cx="5246820" cy="2362367"/>
          </a:xfrm>
        </p:spPr>
      </p:pic>
      <p:pic>
        <p:nvPicPr>
          <p:cNvPr id="14" name="图片占位符 1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6" r="6244"/>
          <a:stretch/>
        </p:blipFill>
        <p:spPr>
          <a:xfrm>
            <a:off x="8069179" y="452993"/>
            <a:ext cx="3830719" cy="2362367"/>
          </a:xfrm>
        </p:spPr>
      </p:pic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r="21371"/>
          <a:stretch>
            <a:fillRect/>
          </a:stretch>
        </p:blipFill>
        <p:spPr/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1" r="12805"/>
          <a:stretch/>
        </p:blipFill>
        <p:spPr>
          <a:xfrm>
            <a:off x="9907985" y="5032037"/>
            <a:ext cx="1987149" cy="165493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833" y="4321596"/>
            <a:ext cx="5602068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1"/>
          <a:stretch/>
        </p:blipFill>
        <p:spPr>
          <a:xfrm>
            <a:off x="9907985" y="2840736"/>
            <a:ext cx="1987149" cy="2191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1511642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3" grpId="0" animBg="1"/>
      <p:bldP spid="6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任意多边形 8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95536 w 9144000"/>
              <a:gd name="connsiteY0" fmla="*/ 369000 h 6858000"/>
              <a:gd name="connsiteX1" fmla="*/ 395536 w 9144000"/>
              <a:gd name="connsiteY1" fmla="*/ 6489000 h 6858000"/>
              <a:gd name="connsiteX2" fmla="*/ 8748464 w 9144000"/>
              <a:gd name="connsiteY2" fmla="*/ 6489000 h 6858000"/>
              <a:gd name="connsiteX3" fmla="*/ 8748464 w 9144000"/>
              <a:gd name="connsiteY3" fmla="*/ 3690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395536" y="369000"/>
                </a:moveTo>
                <a:lnTo>
                  <a:pt x="395536" y="6489000"/>
                </a:lnTo>
                <a:lnTo>
                  <a:pt x="8748464" y="6489000"/>
                </a:lnTo>
                <a:lnTo>
                  <a:pt x="8748464" y="3690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4365352" y="521651"/>
            <a:ext cx="3468247" cy="18630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 eaLnBrk="1" hangingPunct="1">
              <a:defRPr/>
            </a:pPr>
            <a:endParaRPr lang="en-US" altLang="zh-CN" sz="32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735087" y="2498374"/>
            <a:ext cx="3470777" cy="18612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/>
            <a:endParaRPr lang="en-US" altLang="zh-CN" sz="28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7993087" y="4473274"/>
            <a:ext cx="3470779" cy="18630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/>
            <a:endParaRPr lang="en-US" altLang="zh-CN" sz="28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pic>
        <p:nvPicPr>
          <p:cNvPr id="77" name="图片占位符 76"/>
          <p:cNvPicPr>
            <a:picLocks noGrp="1" noChangeAspect="1"/>
          </p:cNvPicPr>
          <p:nvPr>
            <p:ph type="pic" sz="quarter" idx="1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  <p:pic>
        <p:nvPicPr>
          <p:cNvPr id="80" name="图片占位符 79"/>
          <p:cNvPicPr>
            <a:picLocks noGrp="1" noChangeAspect="1"/>
          </p:cNvPicPr>
          <p:nvPr>
            <p:ph type="pic" sz="quarter" idx="15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  <p:pic>
        <p:nvPicPr>
          <p:cNvPr id="81" name="图片占位符 80"/>
          <p:cNvPicPr>
            <a:picLocks noGrp="1" noChangeAspect="1"/>
          </p:cNvPicPr>
          <p:nvPr>
            <p:ph type="pic" sz="quarter" idx="14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1" b="14211"/>
          <a:stretch>
            <a:fillRect/>
          </a:stretch>
        </p:blipFill>
        <p:spPr/>
      </p:pic>
      <p:pic>
        <p:nvPicPr>
          <p:cNvPr id="79" name="图片占位符 78"/>
          <p:cNvPicPr>
            <a:picLocks noGrp="1" noChangeAspect="1"/>
          </p:cNvPicPr>
          <p:nvPr>
            <p:ph type="pic" sz="quarter" idx="1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1" b="14241"/>
          <a:stretch>
            <a:fillRect/>
          </a:stretch>
        </p:blipFill>
        <p:spPr/>
      </p:pic>
      <p:pic>
        <p:nvPicPr>
          <p:cNvPr id="82" name="图片占位符 81"/>
          <p:cNvPicPr>
            <a:picLocks noGrp="1" noChangeAspect="1"/>
          </p:cNvPicPr>
          <p:nvPr>
            <p:ph type="pic" sz="quarter" idx="13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7" b="14257"/>
          <a:stretch>
            <a:fillRect/>
          </a:stretch>
        </p:blipFill>
        <p:spPr/>
      </p:pic>
      <p:pic>
        <p:nvPicPr>
          <p:cNvPr id="78" name="图片占位符 77"/>
          <p:cNvPicPr>
            <a:picLocks noGrp="1" noChangeAspect="1"/>
          </p:cNvPicPr>
          <p:nvPr>
            <p:ph type="pic" sz="quarter" idx="12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418126387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3" grpId="0" animBg="1"/>
      <p:bldP spid="5" grpId="0" animBg="1"/>
      <p:bldP spid="10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0" y="207963"/>
            <a:ext cx="12192000" cy="14144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zh-CN" altLang="en-US" sz="4000" dirty="0">
              <a:latin typeface="迷你简综艺" panose="03000509000000000000" pitchFamily="65" charset="-122"/>
              <a:ea typeface="迷你简综艺" panose="03000509000000000000" pitchFamily="65" charset="-122"/>
            </a:endParaR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1" y="0"/>
            <a:ext cx="3714751" cy="6858000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2245784" y="5842340"/>
            <a:ext cx="9946216" cy="6397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2017-01-27 </a:t>
            </a:r>
            <a:r>
              <a:rPr lang="zh-CN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大年三十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30" b="12670"/>
          <a:stretch/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315411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2000">
        <p14:glitter pattern="hexagon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-1888066" y="1"/>
            <a:ext cx="4412344" cy="6857999"/>
          </a:xfrm>
          <a:prstGeom prst="rect">
            <a:avLst/>
          </a:prstGeom>
          <a:solidFill>
            <a:srgbClr val="3665C1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3665C1"/>
              </a:solidFill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-2401354" y="-507"/>
            <a:ext cx="4413251" cy="68574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 flipH="1">
            <a:off x="11495320" y="1"/>
            <a:ext cx="503155" cy="6857999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11" name="矩形 10"/>
          <p:cNvSpPr/>
          <p:nvPr>
            <p:custDataLst>
              <p:tags r:id="rId5"/>
            </p:custDataLst>
          </p:nvPr>
        </p:nvSpPr>
        <p:spPr>
          <a:xfrm flipH="1">
            <a:off x="11669184" y="0"/>
            <a:ext cx="522816" cy="70736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1" r="732"/>
          <a:stretch/>
        </p:blipFill>
        <p:spPr>
          <a:xfrm>
            <a:off x="2524278" y="1"/>
            <a:ext cx="9144906" cy="685799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6718083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0" grpId="0" animBg="1"/>
      <p:bldP spid="11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22" b="12622"/>
          <a:stretch>
            <a:fillRect/>
          </a:stretch>
        </p:blipFill>
        <p:spPr/>
      </p:pic>
      <p:sp>
        <p:nvSpPr>
          <p:cNvPr id="77" name="矩形 76"/>
          <p:cNvSpPr/>
          <p:nvPr>
            <p:custDataLst>
              <p:tags r:id="rId2"/>
            </p:custDataLst>
          </p:nvPr>
        </p:nvSpPr>
        <p:spPr>
          <a:xfrm>
            <a:off x="292100" y="3429042"/>
            <a:ext cx="2897519" cy="1628062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92100" y="171316"/>
            <a:ext cx="2897519" cy="1628061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0" name="矩形 69"/>
          <p:cNvSpPr/>
          <p:nvPr>
            <p:custDataLst>
              <p:tags r:id="rId4"/>
            </p:custDataLst>
          </p:nvPr>
        </p:nvSpPr>
        <p:spPr>
          <a:xfrm>
            <a:off x="3189620" y="171316"/>
            <a:ext cx="2899870" cy="162806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1" name="矩形 70"/>
          <p:cNvSpPr/>
          <p:nvPr>
            <p:custDataLst>
              <p:tags r:id="rId5"/>
            </p:custDataLst>
          </p:nvPr>
        </p:nvSpPr>
        <p:spPr>
          <a:xfrm>
            <a:off x="6089489" y="171316"/>
            <a:ext cx="2897520" cy="162806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2" name="矩形 71"/>
          <p:cNvSpPr/>
          <p:nvPr>
            <p:custDataLst>
              <p:tags r:id="rId6"/>
            </p:custDataLst>
          </p:nvPr>
        </p:nvSpPr>
        <p:spPr>
          <a:xfrm>
            <a:off x="8987008" y="171316"/>
            <a:ext cx="2897519" cy="1628061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3" name="矩形 72"/>
          <p:cNvSpPr/>
          <p:nvPr>
            <p:custDataLst>
              <p:tags r:id="rId7"/>
            </p:custDataLst>
          </p:nvPr>
        </p:nvSpPr>
        <p:spPr>
          <a:xfrm>
            <a:off x="292100" y="1799376"/>
            <a:ext cx="2897519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4" name="矩形 73"/>
          <p:cNvSpPr/>
          <p:nvPr>
            <p:custDataLst>
              <p:tags r:id="rId8"/>
            </p:custDataLst>
          </p:nvPr>
        </p:nvSpPr>
        <p:spPr>
          <a:xfrm>
            <a:off x="3189620" y="1799376"/>
            <a:ext cx="2899870" cy="1629666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5" name="矩形 74"/>
          <p:cNvSpPr/>
          <p:nvPr>
            <p:custDataLst>
              <p:tags r:id="rId9"/>
            </p:custDataLst>
          </p:nvPr>
        </p:nvSpPr>
        <p:spPr>
          <a:xfrm>
            <a:off x="6089489" y="1799376"/>
            <a:ext cx="2897520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6" name="矩形 75"/>
          <p:cNvSpPr/>
          <p:nvPr>
            <p:custDataLst>
              <p:tags r:id="rId10"/>
            </p:custDataLst>
          </p:nvPr>
        </p:nvSpPr>
        <p:spPr>
          <a:xfrm>
            <a:off x="8987008" y="1799376"/>
            <a:ext cx="2897519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9" name="矩形 78"/>
          <p:cNvSpPr/>
          <p:nvPr>
            <p:custDataLst>
              <p:tags r:id="rId11"/>
            </p:custDataLst>
          </p:nvPr>
        </p:nvSpPr>
        <p:spPr>
          <a:xfrm>
            <a:off x="6089489" y="3429042"/>
            <a:ext cx="2897520" cy="162806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6" name="矩形 85"/>
          <p:cNvSpPr/>
          <p:nvPr>
            <p:custDataLst>
              <p:tags r:id="rId12"/>
            </p:custDataLst>
          </p:nvPr>
        </p:nvSpPr>
        <p:spPr>
          <a:xfrm>
            <a:off x="6080090" y="5057105"/>
            <a:ext cx="2897520" cy="162966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8" name="矩形 77"/>
          <p:cNvSpPr/>
          <p:nvPr>
            <p:custDataLst>
              <p:tags r:id="rId13"/>
            </p:custDataLst>
          </p:nvPr>
        </p:nvSpPr>
        <p:spPr>
          <a:xfrm>
            <a:off x="3189620" y="3429042"/>
            <a:ext cx="2899870" cy="162806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1" name="矩形 80"/>
          <p:cNvSpPr/>
          <p:nvPr>
            <p:custDataLst>
              <p:tags r:id="rId14"/>
            </p:custDataLst>
          </p:nvPr>
        </p:nvSpPr>
        <p:spPr>
          <a:xfrm>
            <a:off x="302561" y="5057105"/>
            <a:ext cx="2897519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800" dirty="0" smtClean="0">
                <a:latin typeface="微软雅黑" pitchFamily="34" charset="-122"/>
                <a:ea typeface="微软雅黑" pitchFamily="34" charset="-122"/>
              </a:rPr>
              <a:t>举杯</a:t>
            </a:r>
            <a:endParaRPr lang="zh-CN" altLang="en-US" sz="48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2" name="矩形 81"/>
          <p:cNvSpPr/>
          <p:nvPr>
            <p:custDataLst>
              <p:tags r:id="rId15"/>
            </p:custDataLst>
          </p:nvPr>
        </p:nvSpPr>
        <p:spPr>
          <a:xfrm>
            <a:off x="3174456" y="5063138"/>
            <a:ext cx="2915032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6600" dirty="0" smtClean="0">
                <a:latin typeface="微软雅黑" pitchFamily="34" charset="-122"/>
                <a:ea typeface="微软雅黑" pitchFamily="34" charset="-122"/>
              </a:rPr>
              <a:t>欢庆</a:t>
            </a:r>
            <a:endParaRPr lang="zh-CN" altLang="en-US" sz="6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4" name="矩形 83"/>
          <p:cNvSpPr/>
          <p:nvPr>
            <p:custDataLst>
              <p:tags r:id="rId16"/>
            </p:custDataLst>
          </p:nvPr>
        </p:nvSpPr>
        <p:spPr>
          <a:xfrm>
            <a:off x="8989681" y="5061151"/>
            <a:ext cx="2897519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8000" dirty="0" smtClean="0">
                <a:ln w="28575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祝福</a:t>
            </a:r>
            <a:endParaRPr lang="en-US" altLang="zh-CN" sz="8000" dirty="0">
              <a:ln w="28575">
                <a:noFill/>
              </a:ln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097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4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3" b="39101"/>
          <a:stretch/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165">
            <a:off x="3847196" y="3521101"/>
            <a:ext cx="2227992" cy="222799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89100" y="1187703"/>
            <a:ext cx="10613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spc="-300" dirty="0" smtClean="0">
                <a:ln>
                  <a:solidFill>
                    <a:srgbClr val="3665C1"/>
                  </a:solidFill>
                </a:ln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 SMILE OUR FAMILY</a:t>
            </a:r>
            <a:endParaRPr lang="zh-CN" altLang="en-US" sz="6600" b="1" spc="-300" dirty="0">
              <a:ln>
                <a:solidFill>
                  <a:srgbClr val="3665C1"/>
                </a:solidFill>
              </a:ln>
              <a:solidFill>
                <a:schemeClr val="bg1"/>
              </a:solidFill>
              <a:effectLst>
                <a:outerShdw blurRad="114300" dist="38100" dir="2700000" algn="tl">
                  <a:srgbClr val="000000">
                    <a:alpha val="74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44749" y="2302881"/>
            <a:ext cx="7302501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350" h="12700"/>
            </a:sp3d>
          </a:bodyPr>
          <a:lstStyle/>
          <a:p>
            <a:pPr algn="dist"/>
            <a:r>
              <a:rPr lang="zh-CN" altLang="en-US" sz="6000" b="1" dirty="0" smtClean="0">
                <a:ln>
                  <a:solidFill>
                    <a:srgbClr val="3665C1"/>
                  </a:solidFill>
                </a:ln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我们的微笑 我们的家</a:t>
            </a:r>
            <a:endParaRPr lang="zh-CN" altLang="en-US" sz="6000" b="1" dirty="0">
              <a:ln>
                <a:solidFill>
                  <a:srgbClr val="3665C1"/>
                </a:solidFill>
              </a:ln>
              <a:solidFill>
                <a:schemeClr val="bg1"/>
              </a:solidFill>
              <a:effectLst>
                <a:outerShdw blurRad="114300" dist="38100" dir="2700000" algn="tl">
                  <a:srgbClr val="000000">
                    <a:alpha val="74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2" y="5880197"/>
            <a:ext cx="12192002" cy="660400"/>
            <a:chOff x="-1" y="5880197"/>
            <a:chExt cx="12192002" cy="660400"/>
          </a:xfrm>
          <a:solidFill>
            <a:srgbClr val="D4E5F4"/>
          </a:solidFill>
        </p:grpSpPr>
        <p:sp>
          <p:nvSpPr>
            <p:cNvPr id="14" name="矩形 13"/>
            <p:cNvSpPr/>
            <p:nvPr/>
          </p:nvSpPr>
          <p:spPr>
            <a:xfrm>
              <a:off x="-1" y="5880197"/>
              <a:ext cx="12192002" cy="660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" name="直接连接符 14"/>
            <p:cNvCxnSpPr>
              <a:cxnSpLocks/>
            </p:cNvCxnSpPr>
            <p:nvPr/>
          </p:nvCxnSpPr>
          <p:spPr>
            <a:xfrm>
              <a:off x="0" y="6210397"/>
              <a:ext cx="3080085" cy="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/>
          </p:nvSpPr>
          <p:spPr>
            <a:xfrm>
              <a:off x="4597209" y="6017377"/>
              <a:ext cx="495701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chemeClr val="bg1"/>
                  </a:solidFill>
                  <a:effectLst>
                    <a:outerShdw blurRad="114300" dist="38100" dir="2700000" algn="tl">
                      <a:srgbClr val="000000">
                        <a:alpha val="74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上海铁路局客户服务中心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21" name="直接连接符 20"/>
            <p:cNvCxnSpPr>
              <a:cxnSpLocks/>
            </p:cNvCxnSpPr>
            <p:nvPr/>
          </p:nvCxnSpPr>
          <p:spPr>
            <a:xfrm>
              <a:off x="9296401" y="6210397"/>
              <a:ext cx="2895599" cy="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00000">
            <a:off x="6307574" y="3829425"/>
            <a:ext cx="1882796" cy="1882796"/>
          </a:xfrm>
          <a:prstGeom prst="ellipse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382" y="5923796"/>
            <a:ext cx="1538835" cy="57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fade/>
      </p:transition>
    </mc:Choice>
    <mc:Fallback xmlns="">
      <p:transition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9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0"/>
            <a:ext cx="3014133" cy="16383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6129867" y="1701801"/>
            <a:ext cx="6062133" cy="34210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3098800" y="5181600"/>
            <a:ext cx="2929467" cy="1676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7491989" y="2951747"/>
            <a:ext cx="3197466" cy="1011781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altLang="zh-CN" sz="1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7x24</a:t>
            </a:r>
            <a:r>
              <a:rPr lang="zh-CN" altLang="en-US" sz="1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小时服务</a:t>
            </a:r>
            <a:endParaRPr lang="en-US" altLang="zh-CN" sz="1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占位符 31"/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6" b="8296"/>
          <a:stretch>
            <a:fillRect/>
          </a:stretch>
        </p:blipFill>
        <p:spPr/>
      </p:pic>
      <p:pic>
        <p:nvPicPr>
          <p:cNvPr id="42" name="图片占位符 41"/>
          <p:cNvPicPr>
            <a:picLocks noGrp="1" noChangeAspect="1"/>
          </p:cNvPicPr>
          <p:nvPr>
            <p:ph type="pic" sz="quarter" idx="1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" b="9306"/>
          <a:stretch>
            <a:fillRect/>
          </a:stretch>
        </p:blipFill>
        <p:spPr>
          <a:xfrm>
            <a:off x="9237663" y="0"/>
            <a:ext cx="3019425" cy="1638300"/>
          </a:xfrm>
        </p:spPr>
      </p:pic>
      <p:pic>
        <p:nvPicPr>
          <p:cNvPr id="37" name="图片占位符 36"/>
          <p:cNvPicPr>
            <a:picLocks noGrp="1" noChangeAspect="1"/>
          </p:cNvPicPr>
          <p:nvPr>
            <p:ph type="pic" sz="quarter" idx="13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4" b="8294"/>
          <a:stretch>
            <a:fillRect/>
          </a:stretch>
        </p:blipFill>
        <p:spPr/>
      </p:pic>
      <p:pic>
        <p:nvPicPr>
          <p:cNvPr id="41" name="图片占位符 40"/>
          <p:cNvPicPr>
            <a:picLocks noGrp="1" noChangeAspect="1"/>
          </p:cNvPicPr>
          <p:nvPr>
            <p:ph type="pic" sz="quarter" idx="14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7" b="29347"/>
          <a:stretch>
            <a:fillRect/>
          </a:stretch>
        </p:blipFill>
        <p:spPr/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4" b="49032"/>
          <a:stretch/>
        </p:blipFill>
        <p:spPr>
          <a:xfrm>
            <a:off x="3098800" y="-7018"/>
            <a:ext cx="5991922" cy="1652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634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14:switch dir="r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8" grpId="0" animBg="1"/>
      <p:bldP spid="8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4273833" y="2840736"/>
            <a:ext cx="5618109" cy="14487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292102" y="452993"/>
            <a:ext cx="2514215" cy="238141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292102" y="164309"/>
            <a:ext cx="2514215" cy="2886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2806317" y="164309"/>
            <a:ext cx="9093581" cy="2886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9" name="图片占位符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" r="3199" b="22492"/>
          <a:stretch/>
        </p:blipFill>
        <p:spPr>
          <a:xfrm>
            <a:off x="2806318" y="452993"/>
            <a:ext cx="5246820" cy="2362367"/>
          </a:xfrm>
        </p:spPr>
      </p:pic>
      <p:pic>
        <p:nvPicPr>
          <p:cNvPr id="14" name="图片占位符 1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6" r="6244"/>
          <a:stretch/>
        </p:blipFill>
        <p:spPr>
          <a:xfrm>
            <a:off x="8069179" y="452993"/>
            <a:ext cx="3830719" cy="2362367"/>
          </a:xfrm>
        </p:spPr>
      </p:pic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r="21371"/>
          <a:stretch>
            <a:fillRect/>
          </a:stretch>
        </p:blipFill>
        <p:spPr/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1" r="12805"/>
          <a:stretch/>
        </p:blipFill>
        <p:spPr>
          <a:xfrm>
            <a:off x="9907985" y="5032037"/>
            <a:ext cx="1987149" cy="165493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833" y="4321596"/>
            <a:ext cx="5602068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1"/>
          <a:stretch/>
        </p:blipFill>
        <p:spPr>
          <a:xfrm>
            <a:off x="9907985" y="2840736"/>
            <a:ext cx="1987149" cy="2191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8378650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3" grpId="0" animBg="1"/>
      <p:bldP spid="6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/>
          <p:cNvPicPr>
            <a:picLocks noGrp="1" noChangeAspect="1"/>
          </p:cNvPicPr>
          <p:nvPr>
            <p:ph type="pic" sz="quarter" idx="10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99" y="2"/>
            <a:ext cx="6684169" cy="4456113"/>
          </a:xfrm>
        </p:spPr>
      </p:pic>
      <p:sp>
        <p:nvSpPr>
          <p:cNvPr id="62" name="矩形 61"/>
          <p:cNvSpPr/>
          <p:nvPr>
            <p:custDataLst>
              <p:tags r:id="rId2"/>
            </p:custDataLst>
          </p:nvPr>
        </p:nvSpPr>
        <p:spPr>
          <a:xfrm>
            <a:off x="3348567" y="4778376"/>
            <a:ext cx="1509184" cy="8410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solidFill>
              <a:srgbClr val="D8EE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cxnSp>
        <p:nvCxnSpPr>
          <p:cNvPr id="65" name="直接连接符 64"/>
          <p:cNvCxnSpPr/>
          <p:nvPr>
            <p:custDataLst>
              <p:tags r:id="rId3"/>
            </p:custDataLst>
          </p:nvPr>
        </p:nvCxnSpPr>
        <p:spPr>
          <a:xfrm>
            <a:off x="0" y="4456113"/>
            <a:ext cx="12192000" cy="0"/>
          </a:xfrm>
          <a:prstGeom prst="line">
            <a:avLst/>
          </a:prstGeom>
          <a:ln w="698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>
            <p:custDataLst>
              <p:tags r:id="rId4"/>
            </p:custDataLst>
          </p:nvPr>
        </p:nvCxnSpPr>
        <p:spPr>
          <a:xfrm>
            <a:off x="8301567" y="-14288"/>
            <a:ext cx="0" cy="6872288"/>
          </a:xfrm>
          <a:prstGeom prst="line">
            <a:avLst/>
          </a:prstGeom>
          <a:ln w="698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任意多边形 69"/>
          <p:cNvSpPr/>
          <p:nvPr>
            <p:custDataLst>
              <p:tags r:id="rId5"/>
            </p:custDataLst>
          </p:nvPr>
        </p:nvSpPr>
        <p:spPr>
          <a:xfrm rot="13629467">
            <a:off x="316442" y="6103938"/>
            <a:ext cx="819150" cy="965200"/>
          </a:xfrm>
          <a:custGeom>
            <a:avLst/>
            <a:gdLst>
              <a:gd name="connsiteX0" fmla="*/ 0 w 899364"/>
              <a:gd name="connsiteY0" fmla="*/ 436528 h 795880"/>
              <a:gd name="connsiteX1" fmla="*/ 404827 w 899364"/>
              <a:gd name="connsiteY1" fmla="*/ 0 h 795880"/>
              <a:gd name="connsiteX2" fmla="*/ 899364 w 899364"/>
              <a:gd name="connsiteY2" fmla="*/ 0 h 795880"/>
              <a:gd name="connsiteX3" fmla="*/ 899364 w 899364"/>
              <a:gd name="connsiteY3" fmla="*/ 795880 h 795880"/>
              <a:gd name="connsiteX4" fmla="*/ 0 w 899364"/>
              <a:gd name="connsiteY4" fmla="*/ 795880 h 79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364" h="795880">
                <a:moveTo>
                  <a:pt x="0" y="436528"/>
                </a:moveTo>
                <a:lnTo>
                  <a:pt x="404827" y="0"/>
                </a:lnTo>
                <a:lnTo>
                  <a:pt x="899364" y="0"/>
                </a:lnTo>
                <a:lnTo>
                  <a:pt x="899364" y="795880"/>
                </a:lnTo>
                <a:lnTo>
                  <a:pt x="0" y="7958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1" name="矩形 70"/>
          <p:cNvSpPr/>
          <p:nvPr>
            <p:custDataLst>
              <p:tags r:id="rId6"/>
            </p:custDataLst>
          </p:nvPr>
        </p:nvSpPr>
        <p:spPr>
          <a:xfrm rot="20961869">
            <a:off x="2203451" y="6172200"/>
            <a:ext cx="497416" cy="331788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72" name="矩形 71"/>
          <p:cNvSpPr/>
          <p:nvPr>
            <p:custDataLst>
              <p:tags r:id="rId7"/>
            </p:custDataLst>
          </p:nvPr>
        </p:nvSpPr>
        <p:spPr>
          <a:xfrm rot="20961869">
            <a:off x="1962152" y="5292725"/>
            <a:ext cx="298449" cy="196850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73" name="矩形 72"/>
          <p:cNvSpPr/>
          <p:nvPr>
            <p:custDataLst>
              <p:tags r:id="rId8"/>
            </p:custDataLst>
          </p:nvPr>
        </p:nvSpPr>
        <p:spPr>
          <a:xfrm rot="910735">
            <a:off x="213785" y="5210175"/>
            <a:ext cx="546100" cy="361950"/>
          </a:xfrm>
          <a:prstGeom prst="rect">
            <a:avLst/>
          </a:prstGeom>
          <a:solidFill>
            <a:srgbClr val="3665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5" name="矩形 74"/>
          <p:cNvSpPr/>
          <p:nvPr>
            <p:custDataLst>
              <p:tags r:id="rId9"/>
            </p:custDataLst>
          </p:nvPr>
        </p:nvSpPr>
        <p:spPr>
          <a:xfrm rot="20961869">
            <a:off x="2753784" y="4794251"/>
            <a:ext cx="234949" cy="1555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10"/>
            </p:custDataLst>
          </p:nvPr>
        </p:nvSpPr>
        <p:spPr>
          <a:xfrm>
            <a:off x="3348567" y="5694682"/>
            <a:ext cx="1509184" cy="8410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solidFill>
              <a:srgbClr val="D8EE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10" name="图片占位符 9"/>
          <p:cNvPicPr>
            <a:picLocks noGrp="1" noChangeAspect="1"/>
          </p:cNvPicPr>
          <p:nvPr>
            <p:ph type="pic" sz="quarter" idx="12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529" y="4778377"/>
            <a:ext cx="2636044" cy="1757363"/>
          </a:xfrm>
        </p:spPr>
      </p:pic>
      <p:pic>
        <p:nvPicPr>
          <p:cNvPr id="3" name="图片占位符 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2" r="20502"/>
          <a:stretch/>
        </p:blipFill>
        <p:spPr/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37" y="4778376"/>
            <a:ext cx="3144252" cy="1768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67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14:shred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70" grpId="0" animBg="1"/>
      <p:bldP spid="71" grpId="0" animBg="1"/>
      <p:bldP spid="72" grpId="0" animBg="1"/>
      <p:bldP spid="73" grpId="0" animBg="1"/>
      <p:bldP spid="75" grpId="0" animBg="1"/>
      <p:bldP spid="18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任意多边形 90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95536 w 9144000"/>
              <a:gd name="connsiteY0" fmla="*/ 369000 h 6858000"/>
              <a:gd name="connsiteX1" fmla="*/ 395536 w 9144000"/>
              <a:gd name="connsiteY1" fmla="*/ 6489000 h 6858000"/>
              <a:gd name="connsiteX2" fmla="*/ 8748464 w 9144000"/>
              <a:gd name="connsiteY2" fmla="*/ 6489000 h 6858000"/>
              <a:gd name="connsiteX3" fmla="*/ 8748464 w 9144000"/>
              <a:gd name="connsiteY3" fmla="*/ 3690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395536" y="369000"/>
                </a:moveTo>
                <a:lnTo>
                  <a:pt x="395536" y="6489000"/>
                </a:lnTo>
                <a:lnTo>
                  <a:pt x="8748464" y="6489000"/>
                </a:lnTo>
                <a:lnTo>
                  <a:pt x="8748464" y="3690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4" name="矩形 73"/>
          <p:cNvSpPr/>
          <p:nvPr>
            <p:custDataLst>
              <p:tags r:id="rId3"/>
            </p:custDataLst>
          </p:nvPr>
        </p:nvSpPr>
        <p:spPr>
          <a:xfrm>
            <a:off x="6418976" y="4010542"/>
            <a:ext cx="4994089" cy="22883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zh-CN" sz="6000" dirty="0">
              <a:ln w="0"/>
              <a:solidFill>
                <a:schemeClr val="bg1"/>
              </a:solidFill>
              <a:latin typeface="迷你简综艺" panose="03000509000000000000" pitchFamily="65" charset="-122"/>
              <a:ea typeface="迷你简综艺" panose="03000509000000000000" pitchFamily="65" charset="-122"/>
            </a:endParaRPr>
          </a:p>
        </p:txBody>
      </p:sp>
      <p:sp>
        <p:nvSpPr>
          <p:cNvPr id="154" name="矩形 153"/>
          <p:cNvSpPr/>
          <p:nvPr>
            <p:custDataLst>
              <p:tags r:id="rId4"/>
            </p:custDataLst>
          </p:nvPr>
        </p:nvSpPr>
        <p:spPr>
          <a:xfrm>
            <a:off x="6707723" y="4582404"/>
            <a:ext cx="441659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CN" altLang="en-US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我们的微笑</a:t>
            </a:r>
            <a:endParaRPr lang="en-US" altLang="zh-CN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" name="图片占位符 3"/>
          <p:cNvPicPr>
            <a:picLocks noGrp="1" noChangeAspect="1"/>
          </p:cNvPicPr>
          <p:nvPr>
            <p:ph type="pic" sz="quarter" idx="1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3" b="21133"/>
          <a:stretch>
            <a:fillRect/>
          </a:stretch>
        </p:blipFill>
        <p:spPr/>
      </p:pic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8" r="22568"/>
          <a:stretch>
            <a:fillRect/>
          </a:stretch>
        </p:blipFill>
        <p:spPr/>
      </p:pic>
      <p:pic>
        <p:nvPicPr>
          <p:cNvPr id="7" name="图片占位符 6"/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4" b="22224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85455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14:switch dir="l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74" grpId="0" animBg="1"/>
      <p:bldP spid="154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2" r="17278"/>
          <a:stretch/>
        </p:blipFill>
        <p:spPr/>
      </p:pic>
      <p:sp>
        <p:nvSpPr>
          <p:cNvPr id="80" name="矩形 79"/>
          <p:cNvSpPr/>
          <p:nvPr>
            <p:custDataLst>
              <p:tags r:id="rId2"/>
            </p:custDataLst>
          </p:nvPr>
        </p:nvSpPr>
        <p:spPr>
          <a:xfrm>
            <a:off x="5352162" y="3422599"/>
            <a:ext cx="1342510" cy="32124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6" name="矩形 75"/>
          <p:cNvSpPr/>
          <p:nvPr>
            <p:custDataLst>
              <p:tags r:id="rId3"/>
            </p:custDataLst>
          </p:nvPr>
        </p:nvSpPr>
        <p:spPr>
          <a:xfrm>
            <a:off x="10457862" y="221458"/>
            <a:ext cx="1340438" cy="320114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393702" y="5035742"/>
            <a:ext cx="4956852" cy="1242039"/>
            <a:chOff x="393702" y="5035742"/>
            <a:chExt cx="4956852" cy="1242039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" name="矩形 2"/>
            <p:cNvSpPr/>
            <p:nvPr>
              <p:custDataLst>
                <p:tags r:id="rId4"/>
              </p:custDataLst>
            </p:nvPr>
          </p:nvSpPr>
          <p:spPr>
            <a:xfrm>
              <a:off x="393702" y="5035742"/>
              <a:ext cx="4956852" cy="67417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altLang="zh-CN" dirty="0"/>
            </a:p>
          </p:txBody>
        </p:sp>
        <p:sp>
          <p:nvSpPr>
            <p:cNvPr id="4" name="矩形 3"/>
            <p:cNvSpPr/>
            <p:nvPr>
              <p:custDataLst>
                <p:tags r:id="rId5"/>
              </p:custDataLst>
            </p:nvPr>
          </p:nvSpPr>
          <p:spPr>
            <a:xfrm>
              <a:off x="393702" y="5035742"/>
              <a:ext cx="4956852" cy="12420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5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我们的家</a:t>
              </a:r>
              <a:endParaRPr lang="en-US" altLang="zh-CN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9" name="图片占位符 8"/>
          <p:cNvPicPr>
            <a:picLocks noGrp="1" noChangeAspect="1"/>
          </p:cNvPicPr>
          <p:nvPr>
            <p:ph type="pic" sz="quarter" idx="1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9" b="8179"/>
          <a:stretch>
            <a:fillRect/>
          </a:stretch>
        </p:blipFill>
        <p:spPr/>
      </p:pic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8" b="8108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23836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7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/>
          <p:cNvPicPr>
            <a:picLocks noGrp="1" noChangeAspect="1"/>
          </p:cNvPicPr>
          <p:nvPr>
            <p:ph type="pic" sz="quarter" idx="10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99" y="2"/>
            <a:ext cx="6684169" cy="4456113"/>
          </a:xfrm>
        </p:spPr>
      </p:pic>
      <p:sp>
        <p:nvSpPr>
          <p:cNvPr id="62" name="矩形 61"/>
          <p:cNvSpPr/>
          <p:nvPr>
            <p:custDataLst>
              <p:tags r:id="rId2"/>
            </p:custDataLst>
          </p:nvPr>
        </p:nvSpPr>
        <p:spPr>
          <a:xfrm>
            <a:off x="3348567" y="4778376"/>
            <a:ext cx="1509184" cy="8410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solidFill>
              <a:srgbClr val="D8EE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cxnSp>
        <p:nvCxnSpPr>
          <p:cNvPr id="65" name="直接连接符 64"/>
          <p:cNvCxnSpPr/>
          <p:nvPr>
            <p:custDataLst>
              <p:tags r:id="rId3"/>
            </p:custDataLst>
          </p:nvPr>
        </p:nvCxnSpPr>
        <p:spPr>
          <a:xfrm>
            <a:off x="0" y="4456113"/>
            <a:ext cx="12192000" cy="0"/>
          </a:xfrm>
          <a:prstGeom prst="line">
            <a:avLst/>
          </a:prstGeom>
          <a:ln w="698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>
            <p:custDataLst>
              <p:tags r:id="rId4"/>
            </p:custDataLst>
          </p:nvPr>
        </p:nvCxnSpPr>
        <p:spPr>
          <a:xfrm>
            <a:off x="8301567" y="-14288"/>
            <a:ext cx="0" cy="6872288"/>
          </a:xfrm>
          <a:prstGeom prst="line">
            <a:avLst/>
          </a:prstGeom>
          <a:ln w="698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任意多边形 69"/>
          <p:cNvSpPr/>
          <p:nvPr>
            <p:custDataLst>
              <p:tags r:id="rId5"/>
            </p:custDataLst>
          </p:nvPr>
        </p:nvSpPr>
        <p:spPr>
          <a:xfrm rot="13629467">
            <a:off x="316442" y="6103938"/>
            <a:ext cx="819150" cy="965200"/>
          </a:xfrm>
          <a:custGeom>
            <a:avLst/>
            <a:gdLst>
              <a:gd name="connsiteX0" fmla="*/ 0 w 899364"/>
              <a:gd name="connsiteY0" fmla="*/ 436528 h 795880"/>
              <a:gd name="connsiteX1" fmla="*/ 404827 w 899364"/>
              <a:gd name="connsiteY1" fmla="*/ 0 h 795880"/>
              <a:gd name="connsiteX2" fmla="*/ 899364 w 899364"/>
              <a:gd name="connsiteY2" fmla="*/ 0 h 795880"/>
              <a:gd name="connsiteX3" fmla="*/ 899364 w 899364"/>
              <a:gd name="connsiteY3" fmla="*/ 795880 h 795880"/>
              <a:gd name="connsiteX4" fmla="*/ 0 w 899364"/>
              <a:gd name="connsiteY4" fmla="*/ 795880 h 79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364" h="795880">
                <a:moveTo>
                  <a:pt x="0" y="436528"/>
                </a:moveTo>
                <a:lnTo>
                  <a:pt x="404827" y="0"/>
                </a:lnTo>
                <a:lnTo>
                  <a:pt x="899364" y="0"/>
                </a:lnTo>
                <a:lnTo>
                  <a:pt x="899364" y="795880"/>
                </a:lnTo>
                <a:lnTo>
                  <a:pt x="0" y="7958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1" name="矩形 70"/>
          <p:cNvSpPr/>
          <p:nvPr>
            <p:custDataLst>
              <p:tags r:id="rId6"/>
            </p:custDataLst>
          </p:nvPr>
        </p:nvSpPr>
        <p:spPr>
          <a:xfrm rot="20961869">
            <a:off x="2203451" y="6172200"/>
            <a:ext cx="497416" cy="331788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72" name="矩形 71"/>
          <p:cNvSpPr/>
          <p:nvPr>
            <p:custDataLst>
              <p:tags r:id="rId7"/>
            </p:custDataLst>
          </p:nvPr>
        </p:nvSpPr>
        <p:spPr>
          <a:xfrm rot="20961869">
            <a:off x="1962152" y="5292725"/>
            <a:ext cx="298449" cy="196850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73" name="矩形 72"/>
          <p:cNvSpPr/>
          <p:nvPr>
            <p:custDataLst>
              <p:tags r:id="rId8"/>
            </p:custDataLst>
          </p:nvPr>
        </p:nvSpPr>
        <p:spPr>
          <a:xfrm rot="910735">
            <a:off x="213785" y="5210175"/>
            <a:ext cx="546100" cy="361950"/>
          </a:xfrm>
          <a:prstGeom prst="rect">
            <a:avLst/>
          </a:prstGeom>
          <a:solidFill>
            <a:srgbClr val="3665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5" name="矩形 74"/>
          <p:cNvSpPr/>
          <p:nvPr>
            <p:custDataLst>
              <p:tags r:id="rId9"/>
            </p:custDataLst>
          </p:nvPr>
        </p:nvSpPr>
        <p:spPr>
          <a:xfrm rot="20961869">
            <a:off x="2753784" y="4794251"/>
            <a:ext cx="234949" cy="1555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10"/>
            </p:custDataLst>
          </p:nvPr>
        </p:nvSpPr>
        <p:spPr>
          <a:xfrm>
            <a:off x="3348567" y="5694682"/>
            <a:ext cx="1509184" cy="8410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solidFill>
              <a:srgbClr val="D8EE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10" name="图片占位符 9"/>
          <p:cNvPicPr>
            <a:picLocks noGrp="1" noChangeAspect="1"/>
          </p:cNvPicPr>
          <p:nvPr>
            <p:ph type="pic" sz="quarter" idx="12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529" y="4778377"/>
            <a:ext cx="2636044" cy="1757363"/>
          </a:xfrm>
        </p:spPr>
      </p:pic>
      <p:pic>
        <p:nvPicPr>
          <p:cNvPr id="3" name="图片占位符 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2" r="20502"/>
          <a:stretch/>
        </p:blipFill>
        <p:spPr/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37" y="4778376"/>
            <a:ext cx="3144252" cy="1768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103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14:shred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70" grpId="0" animBg="1"/>
      <p:bldP spid="71" grpId="0" animBg="1"/>
      <p:bldP spid="72" grpId="0" animBg="1"/>
      <p:bldP spid="73" grpId="0" animBg="1"/>
      <p:bldP spid="75" grpId="0" animBg="1"/>
      <p:bldP spid="18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矩形 168"/>
          <p:cNvSpPr/>
          <p:nvPr>
            <p:custDataLst>
              <p:tags r:id="rId2"/>
            </p:custDataLst>
          </p:nvPr>
        </p:nvSpPr>
        <p:spPr>
          <a:xfrm>
            <a:off x="0" y="7938"/>
            <a:ext cx="12192000" cy="6850062"/>
          </a:xfrm>
          <a:prstGeom prst="rect">
            <a:avLst/>
          </a:prstGeom>
          <a:pattFill prst="lt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31" name="矩形 30"/>
          <p:cNvSpPr/>
          <p:nvPr>
            <p:custDataLst>
              <p:tags r:id="rId3"/>
            </p:custDataLst>
          </p:nvPr>
        </p:nvSpPr>
        <p:spPr>
          <a:xfrm>
            <a:off x="538542" y="5558292"/>
            <a:ext cx="11088000" cy="4222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endParaRPr lang="en-US" altLang="zh-CN" sz="3600" dirty="0">
              <a:solidFill>
                <a:srgbClr val="699CE8"/>
              </a:solidFill>
              <a:latin typeface="Berlin Sans FB Demi" panose="020E0802020502020306" pitchFamily="34" charset="0"/>
              <a:ea typeface="方正舒体" panose="02010601030101010101" pitchFamily="2" charset="-122"/>
            </a:endParaRPr>
          </a:p>
        </p:txBody>
      </p:sp>
      <p:sp>
        <p:nvSpPr>
          <p:cNvPr id="32" name="矩形 31"/>
          <p:cNvSpPr/>
          <p:nvPr>
            <p:custDataLst>
              <p:tags r:id="rId4"/>
            </p:custDataLst>
          </p:nvPr>
        </p:nvSpPr>
        <p:spPr>
          <a:xfrm>
            <a:off x="5620356" y="956397"/>
            <a:ext cx="5989561" cy="11368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zh-CN" sz="28700" dirty="0">
              <a:solidFill>
                <a:prstClr val="white"/>
              </a:solidFill>
              <a:effectLst>
                <a:outerShdw blurRad="38100" dist="127000" dir="5400000" algn="tl" rotWithShape="0">
                  <a:prstClr val="black">
                    <a:alpha val="11000"/>
                  </a:prstClr>
                </a:outerShdw>
              </a:effectLst>
              <a:latin typeface="Arial Black" panose="020B0A04020102020204" pitchFamily="34" charset="0"/>
              <a:ea typeface="迷你简综艺" panose="03000509000000000000" pitchFamily="65" charset="-122"/>
            </a:endParaRPr>
          </a:p>
        </p:txBody>
      </p:sp>
      <p:pic>
        <p:nvPicPr>
          <p:cNvPr id="28" name="图片占位符 27"/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750" b="21750"/>
          <a:stretch>
            <a:fillRect/>
          </a:stretch>
        </p:blipFill>
        <p:spPr/>
      </p:pic>
      <p:pic>
        <p:nvPicPr>
          <p:cNvPr id="30" name="图片占位符 29"/>
          <p:cNvPicPr>
            <a:picLocks noGrp="1" noChangeAspect="1"/>
          </p:cNvPicPr>
          <p:nvPr>
            <p:ph type="pic" sz="quarter" idx="10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053" b="28053"/>
          <a:stretch>
            <a:fillRect/>
          </a:stretch>
        </p:blipFill>
        <p:spPr/>
      </p:pic>
      <p:pic>
        <p:nvPicPr>
          <p:cNvPr id="38" name="图片占位符 3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" t="2070" r="10943" b="26411"/>
          <a:stretch/>
        </p:blipFill>
        <p:spPr>
          <a:xfrm>
            <a:off x="582086" y="3207656"/>
            <a:ext cx="5038270" cy="229841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3990642"/>
      </p:ext>
    </p:extLst>
  </p:cSld>
  <p:clrMapOvr>
    <a:masterClrMapping/>
  </p:clrMapOvr>
  <p:transition spd="slow" advClick="0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任意多边形 8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95536 w 9144000"/>
              <a:gd name="connsiteY0" fmla="*/ 369000 h 6858000"/>
              <a:gd name="connsiteX1" fmla="*/ 395536 w 9144000"/>
              <a:gd name="connsiteY1" fmla="*/ 6489000 h 6858000"/>
              <a:gd name="connsiteX2" fmla="*/ 8748464 w 9144000"/>
              <a:gd name="connsiteY2" fmla="*/ 6489000 h 6858000"/>
              <a:gd name="connsiteX3" fmla="*/ 8748464 w 9144000"/>
              <a:gd name="connsiteY3" fmla="*/ 3690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395536" y="369000"/>
                </a:moveTo>
                <a:lnTo>
                  <a:pt x="395536" y="6489000"/>
                </a:lnTo>
                <a:lnTo>
                  <a:pt x="8748464" y="6489000"/>
                </a:lnTo>
                <a:lnTo>
                  <a:pt x="8748464" y="3690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4365352" y="521651"/>
            <a:ext cx="3468247" cy="18630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 eaLnBrk="1" hangingPunct="1">
              <a:defRPr/>
            </a:pPr>
            <a:endParaRPr lang="en-US" altLang="zh-CN" sz="32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735087" y="2498374"/>
            <a:ext cx="3470777" cy="18612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/>
            <a:endParaRPr lang="en-US" altLang="zh-CN" sz="28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7993087" y="4473274"/>
            <a:ext cx="3470779" cy="18630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/>
            <a:endParaRPr lang="en-US" altLang="zh-CN" sz="28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pic>
        <p:nvPicPr>
          <p:cNvPr id="77" name="图片占位符 76"/>
          <p:cNvPicPr>
            <a:picLocks noGrp="1" noChangeAspect="1"/>
          </p:cNvPicPr>
          <p:nvPr>
            <p:ph type="pic" sz="quarter" idx="1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  <p:pic>
        <p:nvPicPr>
          <p:cNvPr id="80" name="图片占位符 79"/>
          <p:cNvPicPr>
            <a:picLocks noGrp="1" noChangeAspect="1"/>
          </p:cNvPicPr>
          <p:nvPr>
            <p:ph type="pic" sz="quarter" idx="15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  <p:pic>
        <p:nvPicPr>
          <p:cNvPr id="81" name="图片占位符 80"/>
          <p:cNvPicPr>
            <a:picLocks noGrp="1" noChangeAspect="1"/>
          </p:cNvPicPr>
          <p:nvPr>
            <p:ph type="pic" sz="quarter" idx="14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1" b="14211"/>
          <a:stretch>
            <a:fillRect/>
          </a:stretch>
        </p:blipFill>
        <p:spPr/>
      </p:pic>
      <p:pic>
        <p:nvPicPr>
          <p:cNvPr id="79" name="图片占位符 78"/>
          <p:cNvPicPr>
            <a:picLocks noGrp="1" noChangeAspect="1"/>
          </p:cNvPicPr>
          <p:nvPr>
            <p:ph type="pic" sz="quarter" idx="1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1" b="14241"/>
          <a:stretch>
            <a:fillRect/>
          </a:stretch>
        </p:blipFill>
        <p:spPr/>
      </p:pic>
      <p:pic>
        <p:nvPicPr>
          <p:cNvPr id="82" name="图片占位符 81"/>
          <p:cNvPicPr>
            <a:picLocks noGrp="1" noChangeAspect="1"/>
          </p:cNvPicPr>
          <p:nvPr>
            <p:ph type="pic" sz="quarter" idx="13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7" b="14257"/>
          <a:stretch>
            <a:fillRect/>
          </a:stretch>
        </p:blipFill>
        <p:spPr/>
      </p:pic>
      <p:pic>
        <p:nvPicPr>
          <p:cNvPr id="78" name="图片占位符 77"/>
          <p:cNvPicPr>
            <a:picLocks noGrp="1" noChangeAspect="1"/>
          </p:cNvPicPr>
          <p:nvPr>
            <p:ph type="pic" sz="quarter" idx="12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418126387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3" grpId="0" animBg="1"/>
      <p:bldP spid="5" grpId="0" animBg="1"/>
      <p:bldP spid="10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0" y="207963"/>
            <a:ext cx="12192000" cy="14144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zh-CN" altLang="en-US" sz="4000" dirty="0">
              <a:latin typeface="迷你简综艺" panose="03000509000000000000" pitchFamily="65" charset="-122"/>
              <a:ea typeface="迷你简综艺" panose="03000509000000000000" pitchFamily="65" charset="-122"/>
            </a:endParaR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1" y="0"/>
            <a:ext cx="3714751" cy="6858000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2245784" y="5842340"/>
            <a:ext cx="9946216" cy="6397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2017-01-27 </a:t>
            </a:r>
            <a:r>
              <a:rPr lang="zh-CN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大年三十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30" b="12670"/>
          <a:stretch/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315411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2000">
        <p14:glitter pattern="hexagon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-1888066" y="1"/>
            <a:ext cx="4412344" cy="6857999"/>
          </a:xfrm>
          <a:prstGeom prst="rect">
            <a:avLst/>
          </a:prstGeom>
          <a:solidFill>
            <a:srgbClr val="3665C1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3665C1"/>
              </a:solidFill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-2401354" y="-507"/>
            <a:ext cx="4413251" cy="68574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 flipH="1">
            <a:off x="11495320" y="1"/>
            <a:ext cx="503155" cy="6857999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11" name="矩形 10"/>
          <p:cNvSpPr/>
          <p:nvPr>
            <p:custDataLst>
              <p:tags r:id="rId5"/>
            </p:custDataLst>
          </p:nvPr>
        </p:nvSpPr>
        <p:spPr>
          <a:xfrm flipH="1">
            <a:off x="11669184" y="0"/>
            <a:ext cx="522816" cy="70736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1" r="732"/>
          <a:stretch/>
        </p:blipFill>
        <p:spPr>
          <a:xfrm>
            <a:off x="2524278" y="1"/>
            <a:ext cx="9144906" cy="685799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6718083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0" grpId="0" animBg="1"/>
      <p:bldP spid="11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22" b="12622"/>
          <a:stretch>
            <a:fillRect/>
          </a:stretch>
        </p:blipFill>
        <p:spPr/>
      </p:pic>
      <p:sp>
        <p:nvSpPr>
          <p:cNvPr id="77" name="矩形 76"/>
          <p:cNvSpPr/>
          <p:nvPr>
            <p:custDataLst>
              <p:tags r:id="rId2"/>
            </p:custDataLst>
          </p:nvPr>
        </p:nvSpPr>
        <p:spPr>
          <a:xfrm>
            <a:off x="292100" y="3429042"/>
            <a:ext cx="2897519" cy="1628062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92100" y="171316"/>
            <a:ext cx="2897519" cy="1628061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0" name="矩形 69"/>
          <p:cNvSpPr/>
          <p:nvPr>
            <p:custDataLst>
              <p:tags r:id="rId4"/>
            </p:custDataLst>
          </p:nvPr>
        </p:nvSpPr>
        <p:spPr>
          <a:xfrm>
            <a:off x="3189620" y="171316"/>
            <a:ext cx="2899870" cy="162806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1" name="矩形 70"/>
          <p:cNvSpPr/>
          <p:nvPr>
            <p:custDataLst>
              <p:tags r:id="rId5"/>
            </p:custDataLst>
          </p:nvPr>
        </p:nvSpPr>
        <p:spPr>
          <a:xfrm>
            <a:off x="6089489" y="171316"/>
            <a:ext cx="2897520" cy="162806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2" name="矩形 71"/>
          <p:cNvSpPr/>
          <p:nvPr>
            <p:custDataLst>
              <p:tags r:id="rId6"/>
            </p:custDataLst>
          </p:nvPr>
        </p:nvSpPr>
        <p:spPr>
          <a:xfrm>
            <a:off x="8987008" y="171316"/>
            <a:ext cx="2897519" cy="1628061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3" name="矩形 72"/>
          <p:cNvSpPr/>
          <p:nvPr>
            <p:custDataLst>
              <p:tags r:id="rId7"/>
            </p:custDataLst>
          </p:nvPr>
        </p:nvSpPr>
        <p:spPr>
          <a:xfrm>
            <a:off x="292100" y="1799376"/>
            <a:ext cx="2897519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4" name="矩形 73"/>
          <p:cNvSpPr/>
          <p:nvPr>
            <p:custDataLst>
              <p:tags r:id="rId8"/>
            </p:custDataLst>
          </p:nvPr>
        </p:nvSpPr>
        <p:spPr>
          <a:xfrm>
            <a:off x="3189620" y="1799376"/>
            <a:ext cx="2899870" cy="1629666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5" name="矩形 74"/>
          <p:cNvSpPr/>
          <p:nvPr>
            <p:custDataLst>
              <p:tags r:id="rId9"/>
            </p:custDataLst>
          </p:nvPr>
        </p:nvSpPr>
        <p:spPr>
          <a:xfrm>
            <a:off x="6089489" y="1799376"/>
            <a:ext cx="2897520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6" name="矩形 75"/>
          <p:cNvSpPr/>
          <p:nvPr>
            <p:custDataLst>
              <p:tags r:id="rId10"/>
            </p:custDataLst>
          </p:nvPr>
        </p:nvSpPr>
        <p:spPr>
          <a:xfrm>
            <a:off x="8987008" y="1799376"/>
            <a:ext cx="2897519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9" name="矩形 78"/>
          <p:cNvSpPr/>
          <p:nvPr>
            <p:custDataLst>
              <p:tags r:id="rId11"/>
            </p:custDataLst>
          </p:nvPr>
        </p:nvSpPr>
        <p:spPr>
          <a:xfrm>
            <a:off x="6089489" y="3429042"/>
            <a:ext cx="2897520" cy="162806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6" name="矩形 85"/>
          <p:cNvSpPr/>
          <p:nvPr>
            <p:custDataLst>
              <p:tags r:id="rId12"/>
            </p:custDataLst>
          </p:nvPr>
        </p:nvSpPr>
        <p:spPr>
          <a:xfrm>
            <a:off x="6080090" y="5057105"/>
            <a:ext cx="2897520" cy="162966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8" name="矩形 77"/>
          <p:cNvSpPr/>
          <p:nvPr>
            <p:custDataLst>
              <p:tags r:id="rId13"/>
            </p:custDataLst>
          </p:nvPr>
        </p:nvSpPr>
        <p:spPr>
          <a:xfrm>
            <a:off x="3189620" y="3429042"/>
            <a:ext cx="2899870" cy="162806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1" name="矩形 80"/>
          <p:cNvSpPr/>
          <p:nvPr>
            <p:custDataLst>
              <p:tags r:id="rId14"/>
            </p:custDataLst>
          </p:nvPr>
        </p:nvSpPr>
        <p:spPr>
          <a:xfrm>
            <a:off x="302561" y="5057105"/>
            <a:ext cx="2897519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800" dirty="0" smtClean="0">
                <a:latin typeface="微软雅黑" pitchFamily="34" charset="-122"/>
                <a:ea typeface="微软雅黑" pitchFamily="34" charset="-122"/>
              </a:rPr>
              <a:t>举杯</a:t>
            </a:r>
            <a:endParaRPr lang="zh-CN" altLang="en-US" sz="48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2" name="矩形 81"/>
          <p:cNvSpPr/>
          <p:nvPr>
            <p:custDataLst>
              <p:tags r:id="rId15"/>
            </p:custDataLst>
          </p:nvPr>
        </p:nvSpPr>
        <p:spPr>
          <a:xfrm>
            <a:off x="3174456" y="5063138"/>
            <a:ext cx="2915032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6600" dirty="0" smtClean="0">
                <a:latin typeface="微软雅黑" pitchFamily="34" charset="-122"/>
                <a:ea typeface="微软雅黑" pitchFamily="34" charset="-122"/>
              </a:rPr>
              <a:t>欢庆</a:t>
            </a:r>
            <a:endParaRPr lang="zh-CN" altLang="en-US" sz="6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4" name="矩形 83"/>
          <p:cNvSpPr/>
          <p:nvPr>
            <p:custDataLst>
              <p:tags r:id="rId16"/>
            </p:custDataLst>
          </p:nvPr>
        </p:nvSpPr>
        <p:spPr>
          <a:xfrm>
            <a:off x="8989681" y="5061151"/>
            <a:ext cx="2897519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8000" dirty="0" smtClean="0">
                <a:ln w="28575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祝福</a:t>
            </a:r>
            <a:endParaRPr lang="en-US" altLang="zh-CN" sz="8000" dirty="0">
              <a:ln w="28575">
                <a:noFill/>
              </a:ln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097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4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3" b="39101"/>
          <a:stretch/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165">
            <a:off x="3847196" y="3521101"/>
            <a:ext cx="2227992" cy="222799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89100" y="1187703"/>
            <a:ext cx="10613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spc="-300" dirty="0" smtClean="0">
                <a:ln>
                  <a:solidFill>
                    <a:srgbClr val="3665C1"/>
                  </a:solidFill>
                </a:ln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 SMILE OUR FAMILY</a:t>
            </a:r>
            <a:endParaRPr lang="zh-CN" altLang="en-US" sz="6600" b="1" spc="-300" dirty="0">
              <a:ln>
                <a:solidFill>
                  <a:srgbClr val="3665C1"/>
                </a:solidFill>
              </a:ln>
              <a:solidFill>
                <a:schemeClr val="bg1"/>
              </a:solidFill>
              <a:effectLst>
                <a:outerShdw blurRad="114300" dist="38100" dir="2700000" algn="tl">
                  <a:srgbClr val="000000">
                    <a:alpha val="74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44749" y="2302881"/>
            <a:ext cx="7302501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350" h="12700"/>
            </a:sp3d>
          </a:bodyPr>
          <a:lstStyle/>
          <a:p>
            <a:pPr algn="dist"/>
            <a:r>
              <a:rPr lang="zh-CN" altLang="en-US" sz="6000" b="1" dirty="0" smtClean="0">
                <a:ln>
                  <a:solidFill>
                    <a:srgbClr val="3665C1"/>
                  </a:solidFill>
                </a:ln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我们的微笑 我们的家</a:t>
            </a:r>
            <a:endParaRPr lang="zh-CN" altLang="en-US" sz="6000" b="1" dirty="0">
              <a:ln>
                <a:solidFill>
                  <a:srgbClr val="3665C1"/>
                </a:solidFill>
              </a:ln>
              <a:solidFill>
                <a:schemeClr val="bg1"/>
              </a:solidFill>
              <a:effectLst>
                <a:outerShdw blurRad="114300" dist="38100" dir="2700000" algn="tl">
                  <a:srgbClr val="000000">
                    <a:alpha val="74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2" y="5880197"/>
            <a:ext cx="12192002" cy="660400"/>
            <a:chOff x="-1" y="5880197"/>
            <a:chExt cx="12192002" cy="660400"/>
          </a:xfrm>
          <a:solidFill>
            <a:srgbClr val="D4E5F4"/>
          </a:solidFill>
        </p:grpSpPr>
        <p:sp>
          <p:nvSpPr>
            <p:cNvPr id="14" name="矩形 13"/>
            <p:cNvSpPr/>
            <p:nvPr/>
          </p:nvSpPr>
          <p:spPr>
            <a:xfrm>
              <a:off x="-1" y="5880197"/>
              <a:ext cx="12192002" cy="660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" name="直接连接符 14"/>
            <p:cNvCxnSpPr>
              <a:cxnSpLocks/>
            </p:cNvCxnSpPr>
            <p:nvPr/>
          </p:nvCxnSpPr>
          <p:spPr>
            <a:xfrm>
              <a:off x="0" y="6210397"/>
              <a:ext cx="3080085" cy="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/>
          </p:nvSpPr>
          <p:spPr>
            <a:xfrm>
              <a:off x="4597209" y="6017377"/>
              <a:ext cx="495701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chemeClr val="bg1"/>
                  </a:solidFill>
                  <a:effectLst>
                    <a:outerShdw blurRad="114300" dist="38100" dir="2700000" algn="tl">
                      <a:srgbClr val="000000">
                        <a:alpha val="74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上海铁路局客户服务中心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21" name="直接连接符 20"/>
            <p:cNvCxnSpPr>
              <a:cxnSpLocks/>
            </p:cNvCxnSpPr>
            <p:nvPr/>
          </p:nvCxnSpPr>
          <p:spPr>
            <a:xfrm>
              <a:off x="9296401" y="6210397"/>
              <a:ext cx="2895599" cy="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00000">
            <a:off x="6307574" y="3829425"/>
            <a:ext cx="1882796" cy="1882796"/>
          </a:xfrm>
          <a:prstGeom prst="ellipse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382" y="5923796"/>
            <a:ext cx="1538835" cy="57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fade/>
      </p:transition>
    </mc:Choice>
    <mc:Fallback xmlns="">
      <p:transition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9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0"/>
            <a:ext cx="3014133" cy="16383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6129867" y="1701801"/>
            <a:ext cx="6062133" cy="34210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3098800" y="5181600"/>
            <a:ext cx="2929467" cy="1676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7491989" y="2951747"/>
            <a:ext cx="3197466" cy="1011781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altLang="zh-CN" sz="1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7x24</a:t>
            </a:r>
            <a:r>
              <a:rPr lang="zh-CN" altLang="en-US" sz="1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小时服务</a:t>
            </a:r>
            <a:endParaRPr lang="en-US" altLang="zh-CN" sz="1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占位符 31"/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6" b="8296"/>
          <a:stretch>
            <a:fillRect/>
          </a:stretch>
        </p:blipFill>
        <p:spPr/>
      </p:pic>
      <p:pic>
        <p:nvPicPr>
          <p:cNvPr id="42" name="图片占位符 41"/>
          <p:cNvPicPr>
            <a:picLocks noGrp="1" noChangeAspect="1"/>
          </p:cNvPicPr>
          <p:nvPr>
            <p:ph type="pic" sz="quarter" idx="1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" b="9306"/>
          <a:stretch>
            <a:fillRect/>
          </a:stretch>
        </p:blipFill>
        <p:spPr>
          <a:xfrm>
            <a:off x="9237663" y="0"/>
            <a:ext cx="3019425" cy="1638300"/>
          </a:xfrm>
        </p:spPr>
      </p:pic>
      <p:pic>
        <p:nvPicPr>
          <p:cNvPr id="37" name="图片占位符 36"/>
          <p:cNvPicPr>
            <a:picLocks noGrp="1" noChangeAspect="1"/>
          </p:cNvPicPr>
          <p:nvPr>
            <p:ph type="pic" sz="quarter" idx="13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4" b="8294"/>
          <a:stretch>
            <a:fillRect/>
          </a:stretch>
        </p:blipFill>
        <p:spPr/>
      </p:pic>
      <p:pic>
        <p:nvPicPr>
          <p:cNvPr id="41" name="图片占位符 40"/>
          <p:cNvPicPr>
            <a:picLocks noGrp="1" noChangeAspect="1"/>
          </p:cNvPicPr>
          <p:nvPr>
            <p:ph type="pic" sz="quarter" idx="14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7" b="29347"/>
          <a:stretch>
            <a:fillRect/>
          </a:stretch>
        </p:blipFill>
        <p:spPr/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4" b="49032"/>
          <a:stretch/>
        </p:blipFill>
        <p:spPr>
          <a:xfrm>
            <a:off x="3098800" y="-7018"/>
            <a:ext cx="5991922" cy="1652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634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14:switch dir="r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8" grpId="0" animBg="1"/>
      <p:bldP spid="8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4273833" y="2840736"/>
            <a:ext cx="5618109" cy="14487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292102" y="452993"/>
            <a:ext cx="2514215" cy="238141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292102" y="164309"/>
            <a:ext cx="2514215" cy="2886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2806317" y="164309"/>
            <a:ext cx="9093581" cy="2886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9" name="图片占位符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" r="3199" b="22492"/>
          <a:stretch/>
        </p:blipFill>
        <p:spPr>
          <a:xfrm>
            <a:off x="2806318" y="452993"/>
            <a:ext cx="5246820" cy="2362367"/>
          </a:xfrm>
        </p:spPr>
      </p:pic>
      <p:pic>
        <p:nvPicPr>
          <p:cNvPr id="14" name="图片占位符 1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6" r="6244"/>
          <a:stretch/>
        </p:blipFill>
        <p:spPr>
          <a:xfrm>
            <a:off x="8069179" y="452993"/>
            <a:ext cx="3830719" cy="2362367"/>
          </a:xfrm>
        </p:spPr>
      </p:pic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r="21371"/>
          <a:stretch>
            <a:fillRect/>
          </a:stretch>
        </p:blipFill>
        <p:spPr/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1" r="12805"/>
          <a:stretch/>
        </p:blipFill>
        <p:spPr>
          <a:xfrm>
            <a:off x="9907985" y="5032037"/>
            <a:ext cx="1987149" cy="165493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833" y="4321596"/>
            <a:ext cx="5602068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1"/>
          <a:stretch/>
        </p:blipFill>
        <p:spPr>
          <a:xfrm>
            <a:off x="9907985" y="2840736"/>
            <a:ext cx="1987149" cy="2191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8378650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3" grpId="0" animBg="1"/>
      <p:bldP spid="6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/>
          <p:cNvPicPr>
            <a:picLocks noGrp="1" noChangeAspect="1"/>
          </p:cNvPicPr>
          <p:nvPr>
            <p:ph type="pic" sz="quarter" idx="10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99" y="2"/>
            <a:ext cx="6684169" cy="4456113"/>
          </a:xfrm>
        </p:spPr>
      </p:pic>
      <p:sp>
        <p:nvSpPr>
          <p:cNvPr id="62" name="矩形 61"/>
          <p:cNvSpPr/>
          <p:nvPr>
            <p:custDataLst>
              <p:tags r:id="rId2"/>
            </p:custDataLst>
          </p:nvPr>
        </p:nvSpPr>
        <p:spPr>
          <a:xfrm>
            <a:off x="3348567" y="4778376"/>
            <a:ext cx="1509184" cy="8410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solidFill>
              <a:srgbClr val="D8EE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cxnSp>
        <p:nvCxnSpPr>
          <p:cNvPr id="65" name="直接连接符 64"/>
          <p:cNvCxnSpPr/>
          <p:nvPr>
            <p:custDataLst>
              <p:tags r:id="rId3"/>
            </p:custDataLst>
          </p:nvPr>
        </p:nvCxnSpPr>
        <p:spPr>
          <a:xfrm>
            <a:off x="0" y="4456113"/>
            <a:ext cx="12192000" cy="0"/>
          </a:xfrm>
          <a:prstGeom prst="line">
            <a:avLst/>
          </a:prstGeom>
          <a:ln w="698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>
            <p:custDataLst>
              <p:tags r:id="rId4"/>
            </p:custDataLst>
          </p:nvPr>
        </p:nvCxnSpPr>
        <p:spPr>
          <a:xfrm>
            <a:off x="8301567" y="-14288"/>
            <a:ext cx="0" cy="6872288"/>
          </a:xfrm>
          <a:prstGeom prst="line">
            <a:avLst/>
          </a:prstGeom>
          <a:ln w="698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任意多边形 69"/>
          <p:cNvSpPr/>
          <p:nvPr>
            <p:custDataLst>
              <p:tags r:id="rId5"/>
            </p:custDataLst>
          </p:nvPr>
        </p:nvSpPr>
        <p:spPr>
          <a:xfrm rot="13629467">
            <a:off x="316442" y="6103938"/>
            <a:ext cx="819150" cy="965200"/>
          </a:xfrm>
          <a:custGeom>
            <a:avLst/>
            <a:gdLst>
              <a:gd name="connsiteX0" fmla="*/ 0 w 899364"/>
              <a:gd name="connsiteY0" fmla="*/ 436528 h 795880"/>
              <a:gd name="connsiteX1" fmla="*/ 404827 w 899364"/>
              <a:gd name="connsiteY1" fmla="*/ 0 h 795880"/>
              <a:gd name="connsiteX2" fmla="*/ 899364 w 899364"/>
              <a:gd name="connsiteY2" fmla="*/ 0 h 795880"/>
              <a:gd name="connsiteX3" fmla="*/ 899364 w 899364"/>
              <a:gd name="connsiteY3" fmla="*/ 795880 h 795880"/>
              <a:gd name="connsiteX4" fmla="*/ 0 w 899364"/>
              <a:gd name="connsiteY4" fmla="*/ 795880 h 79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364" h="795880">
                <a:moveTo>
                  <a:pt x="0" y="436528"/>
                </a:moveTo>
                <a:lnTo>
                  <a:pt x="404827" y="0"/>
                </a:lnTo>
                <a:lnTo>
                  <a:pt x="899364" y="0"/>
                </a:lnTo>
                <a:lnTo>
                  <a:pt x="899364" y="795880"/>
                </a:lnTo>
                <a:lnTo>
                  <a:pt x="0" y="7958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1" name="矩形 70"/>
          <p:cNvSpPr/>
          <p:nvPr>
            <p:custDataLst>
              <p:tags r:id="rId6"/>
            </p:custDataLst>
          </p:nvPr>
        </p:nvSpPr>
        <p:spPr>
          <a:xfrm rot="20961869">
            <a:off x="2203451" y="6172200"/>
            <a:ext cx="497416" cy="331788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72" name="矩形 71"/>
          <p:cNvSpPr/>
          <p:nvPr>
            <p:custDataLst>
              <p:tags r:id="rId7"/>
            </p:custDataLst>
          </p:nvPr>
        </p:nvSpPr>
        <p:spPr>
          <a:xfrm rot="20961869">
            <a:off x="1962152" y="5292725"/>
            <a:ext cx="298449" cy="196850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73" name="矩形 72"/>
          <p:cNvSpPr/>
          <p:nvPr>
            <p:custDataLst>
              <p:tags r:id="rId8"/>
            </p:custDataLst>
          </p:nvPr>
        </p:nvSpPr>
        <p:spPr>
          <a:xfrm rot="910735">
            <a:off x="213785" y="5210175"/>
            <a:ext cx="546100" cy="361950"/>
          </a:xfrm>
          <a:prstGeom prst="rect">
            <a:avLst/>
          </a:prstGeom>
          <a:solidFill>
            <a:srgbClr val="3665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5" name="矩形 74"/>
          <p:cNvSpPr/>
          <p:nvPr>
            <p:custDataLst>
              <p:tags r:id="rId9"/>
            </p:custDataLst>
          </p:nvPr>
        </p:nvSpPr>
        <p:spPr>
          <a:xfrm rot="20961869">
            <a:off x="2753784" y="4794251"/>
            <a:ext cx="234949" cy="1555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10"/>
            </p:custDataLst>
          </p:nvPr>
        </p:nvSpPr>
        <p:spPr>
          <a:xfrm>
            <a:off x="3348567" y="5694682"/>
            <a:ext cx="1509184" cy="8410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solidFill>
              <a:srgbClr val="D8EE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10" name="图片占位符 9"/>
          <p:cNvPicPr>
            <a:picLocks noGrp="1" noChangeAspect="1"/>
          </p:cNvPicPr>
          <p:nvPr>
            <p:ph type="pic" sz="quarter" idx="12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529" y="4778377"/>
            <a:ext cx="2636044" cy="1757363"/>
          </a:xfrm>
        </p:spPr>
      </p:pic>
      <p:pic>
        <p:nvPicPr>
          <p:cNvPr id="3" name="图片占位符 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2" r="20502"/>
          <a:stretch/>
        </p:blipFill>
        <p:spPr/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37" y="4778376"/>
            <a:ext cx="3144252" cy="1768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67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14:shred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70" grpId="0" animBg="1"/>
      <p:bldP spid="71" grpId="0" animBg="1"/>
      <p:bldP spid="72" grpId="0" animBg="1"/>
      <p:bldP spid="73" grpId="0" animBg="1"/>
      <p:bldP spid="75" grpId="0" animBg="1"/>
      <p:bldP spid="18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任意多边形 90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95536 w 9144000"/>
              <a:gd name="connsiteY0" fmla="*/ 369000 h 6858000"/>
              <a:gd name="connsiteX1" fmla="*/ 395536 w 9144000"/>
              <a:gd name="connsiteY1" fmla="*/ 6489000 h 6858000"/>
              <a:gd name="connsiteX2" fmla="*/ 8748464 w 9144000"/>
              <a:gd name="connsiteY2" fmla="*/ 6489000 h 6858000"/>
              <a:gd name="connsiteX3" fmla="*/ 8748464 w 9144000"/>
              <a:gd name="connsiteY3" fmla="*/ 3690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395536" y="369000"/>
                </a:moveTo>
                <a:lnTo>
                  <a:pt x="395536" y="6489000"/>
                </a:lnTo>
                <a:lnTo>
                  <a:pt x="8748464" y="6489000"/>
                </a:lnTo>
                <a:lnTo>
                  <a:pt x="8748464" y="3690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4" name="矩形 73"/>
          <p:cNvSpPr/>
          <p:nvPr>
            <p:custDataLst>
              <p:tags r:id="rId3"/>
            </p:custDataLst>
          </p:nvPr>
        </p:nvSpPr>
        <p:spPr>
          <a:xfrm>
            <a:off x="6418976" y="4010542"/>
            <a:ext cx="4994089" cy="22883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zh-CN" sz="6000" dirty="0">
              <a:ln w="0"/>
              <a:solidFill>
                <a:schemeClr val="bg1"/>
              </a:solidFill>
              <a:latin typeface="迷你简综艺" panose="03000509000000000000" pitchFamily="65" charset="-122"/>
              <a:ea typeface="迷你简综艺" panose="03000509000000000000" pitchFamily="65" charset="-122"/>
            </a:endParaRPr>
          </a:p>
        </p:txBody>
      </p:sp>
      <p:sp>
        <p:nvSpPr>
          <p:cNvPr id="154" name="矩形 153"/>
          <p:cNvSpPr/>
          <p:nvPr>
            <p:custDataLst>
              <p:tags r:id="rId4"/>
            </p:custDataLst>
          </p:nvPr>
        </p:nvSpPr>
        <p:spPr>
          <a:xfrm>
            <a:off x="6707723" y="4582404"/>
            <a:ext cx="441659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CN" altLang="en-US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我们的微笑</a:t>
            </a:r>
            <a:endParaRPr lang="en-US" altLang="zh-CN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" name="图片占位符 3"/>
          <p:cNvPicPr>
            <a:picLocks noGrp="1" noChangeAspect="1"/>
          </p:cNvPicPr>
          <p:nvPr>
            <p:ph type="pic" sz="quarter" idx="1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3" b="21133"/>
          <a:stretch>
            <a:fillRect/>
          </a:stretch>
        </p:blipFill>
        <p:spPr/>
      </p:pic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8" r="22568"/>
          <a:stretch>
            <a:fillRect/>
          </a:stretch>
        </p:blipFill>
        <p:spPr/>
      </p:pic>
      <p:pic>
        <p:nvPicPr>
          <p:cNvPr id="7" name="图片占位符 6"/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4" b="22224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85455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14:switch dir="l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74" grpId="0" animBg="1"/>
      <p:bldP spid="1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任意多边形 90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95536 w 9144000"/>
              <a:gd name="connsiteY0" fmla="*/ 369000 h 6858000"/>
              <a:gd name="connsiteX1" fmla="*/ 395536 w 9144000"/>
              <a:gd name="connsiteY1" fmla="*/ 6489000 h 6858000"/>
              <a:gd name="connsiteX2" fmla="*/ 8748464 w 9144000"/>
              <a:gd name="connsiteY2" fmla="*/ 6489000 h 6858000"/>
              <a:gd name="connsiteX3" fmla="*/ 8748464 w 9144000"/>
              <a:gd name="connsiteY3" fmla="*/ 3690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395536" y="369000"/>
                </a:moveTo>
                <a:lnTo>
                  <a:pt x="395536" y="6489000"/>
                </a:lnTo>
                <a:lnTo>
                  <a:pt x="8748464" y="6489000"/>
                </a:lnTo>
                <a:lnTo>
                  <a:pt x="8748464" y="3690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4" name="矩形 73"/>
          <p:cNvSpPr/>
          <p:nvPr>
            <p:custDataLst>
              <p:tags r:id="rId3"/>
            </p:custDataLst>
          </p:nvPr>
        </p:nvSpPr>
        <p:spPr>
          <a:xfrm>
            <a:off x="6418976" y="4010542"/>
            <a:ext cx="4994089" cy="22883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zh-CN" sz="6000" dirty="0">
              <a:ln w="0"/>
              <a:solidFill>
                <a:schemeClr val="bg1"/>
              </a:solidFill>
              <a:latin typeface="迷你简综艺" panose="03000509000000000000" pitchFamily="65" charset="-122"/>
              <a:ea typeface="迷你简综艺" panose="03000509000000000000" pitchFamily="65" charset="-122"/>
            </a:endParaRPr>
          </a:p>
        </p:txBody>
      </p:sp>
      <p:sp>
        <p:nvSpPr>
          <p:cNvPr id="154" name="矩形 153"/>
          <p:cNvSpPr/>
          <p:nvPr>
            <p:custDataLst>
              <p:tags r:id="rId4"/>
            </p:custDataLst>
          </p:nvPr>
        </p:nvSpPr>
        <p:spPr>
          <a:xfrm>
            <a:off x="6707723" y="4582404"/>
            <a:ext cx="441659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CN" altLang="en-US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我们的微笑</a:t>
            </a:r>
            <a:endParaRPr lang="en-US" altLang="zh-CN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" name="图片占位符 3"/>
          <p:cNvPicPr>
            <a:picLocks noGrp="1" noChangeAspect="1"/>
          </p:cNvPicPr>
          <p:nvPr>
            <p:ph type="pic" sz="quarter" idx="1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3" b="21133"/>
          <a:stretch>
            <a:fillRect/>
          </a:stretch>
        </p:blipFill>
        <p:spPr/>
      </p:pic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8" r="22568"/>
          <a:stretch>
            <a:fillRect/>
          </a:stretch>
        </p:blipFill>
        <p:spPr/>
      </p:pic>
      <p:pic>
        <p:nvPicPr>
          <p:cNvPr id="7" name="图片占位符 6"/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4" b="22224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45920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14:switch dir="l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74" grpId="0" animBg="1"/>
      <p:bldP spid="154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2" r="17278"/>
          <a:stretch/>
        </p:blipFill>
        <p:spPr/>
      </p:pic>
      <p:sp>
        <p:nvSpPr>
          <p:cNvPr id="80" name="矩形 79"/>
          <p:cNvSpPr/>
          <p:nvPr>
            <p:custDataLst>
              <p:tags r:id="rId2"/>
            </p:custDataLst>
          </p:nvPr>
        </p:nvSpPr>
        <p:spPr>
          <a:xfrm>
            <a:off x="5352162" y="3422599"/>
            <a:ext cx="1342510" cy="32124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6" name="矩形 75"/>
          <p:cNvSpPr/>
          <p:nvPr>
            <p:custDataLst>
              <p:tags r:id="rId3"/>
            </p:custDataLst>
          </p:nvPr>
        </p:nvSpPr>
        <p:spPr>
          <a:xfrm>
            <a:off x="10457862" y="221458"/>
            <a:ext cx="1340438" cy="320114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393702" y="5035742"/>
            <a:ext cx="4956852" cy="1242039"/>
            <a:chOff x="393702" y="5035742"/>
            <a:chExt cx="4956852" cy="1242039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" name="矩形 2"/>
            <p:cNvSpPr/>
            <p:nvPr>
              <p:custDataLst>
                <p:tags r:id="rId4"/>
              </p:custDataLst>
            </p:nvPr>
          </p:nvSpPr>
          <p:spPr>
            <a:xfrm>
              <a:off x="393702" y="5035742"/>
              <a:ext cx="4956852" cy="67417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altLang="zh-CN" dirty="0"/>
            </a:p>
          </p:txBody>
        </p:sp>
        <p:sp>
          <p:nvSpPr>
            <p:cNvPr id="4" name="矩形 3"/>
            <p:cNvSpPr/>
            <p:nvPr>
              <p:custDataLst>
                <p:tags r:id="rId5"/>
              </p:custDataLst>
            </p:nvPr>
          </p:nvSpPr>
          <p:spPr>
            <a:xfrm>
              <a:off x="393702" y="5035742"/>
              <a:ext cx="4956852" cy="12420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5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我们的家</a:t>
              </a:r>
              <a:endParaRPr lang="en-US" altLang="zh-CN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9" name="图片占位符 8"/>
          <p:cNvPicPr>
            <a:picLocks noGrp="1" noChangeAspect="1"/>
          </p:cNvPicPr>
          <p:nvPr>
            <p:ph type="pic" sz="quarter" idx="1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9" b="8179"/>
          <a:stretch>
            <a:fillRect/>
          </a:stretch>
        </p:blipFill>
        <p:spPr/>
      </p:pic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8" b="8108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23836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76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矩形 168"/>
          <p:cNvSpPr/>
          <p:nvPr>
            <p:custDataLst>
              <p:tags r:id="rId2"/>
            </p:custDataLst>
          </p:nvPr>
        </p:nvSpPr>
        <p:spPr>
          <a:xfrm>
            <a:off x="0" y="7938"/>
            <a:ext cx="12192000" cy="6850062"/>
          </a:xfrm>
          <a:prstGeom prst="rect">
            <a:avLst/>
          </a:prstGeom>
          <a:pattFill prst="lt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31" name="矩形 30"/>
          <p:cNvSpPr/>
          <p:nvPr>
            <p:custDataLst>
              <p:tags r:id="rId3"/>
            </p:custDataLst>
          </p:nvPr>
        </p:nvSpPr>
        <p:spPr>
          <a:xfrm>
            <a:off x="538542" y="5558292"/>
            <a:ext cx="11088000" cy="4222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endParaRPr lang="en-US" altLang="zh-CN" sz="3600" dirty="0">
              <a:solidFill>
                <a:srgbClr val="699CE8"/>
              </a:solidFill>
              <a:latin typeface="Berlin Sans FB Demi" panose="020E0802020502020306" pitchFamily="34" charset="0"/>
              <a:ea typeface="方正舒体" panose="02010601030101010101" pitchFamily="2" charset="-122"/>
            </a:endParaRPr>
          </a:p>
        </p:txBody>
      </p:sp>
      <p:sp>
        <p:nvSpPr>
          <p:cNvPr id="32" name="矩形 31"/>
          <p:cNvSpPr/>
          <p:nvPr>
            <p:custDataLst>
              <p:tags r:id="rId4"/>
            </p:custDataLst>
          </p:nvPr>
        </p:nvSpPr>
        <p:spPr>
          <a:xfrm>
            <a:off x="5620356" y="956397"/>
            <a:ext cx="5989561" cy="11368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zh-CN" sz="28700" dirty="0">
              <a:solidFill>
                <a:prstClr val="white"/>
              </a:solidFill>
              <a:effectLst>
                <a:outerShdw blurRad="38100" dist="127000" dir="5400000" algn="tl" rotWithShape="0">
                  <a:prstClr val="black">
                    <a:alpha val="11000"/>
                  </a:prstClr>
                </a:outerShdw>
              </a:effectLst>
              <a:latin typeface="Arial Black" panose="020B0A04020102020204" pitchFamily="34" charset="0"/>
              <a:ea typeface="迷你简综艺" panose="03000509000000000000" pitchFamily="65" charset="-122"/>
            </a:endParaRPr>
          </a:p>
        </p:txBody>
      </p:sp>
      <p:pic>
        <p:nvPicPr>
          <p:cNvPr id="28" name="图片占位符 27"/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750" b="21750"/>
          <a:stretch>
            <a:fillRect/>
          </a:stretch>
        </p:blipFill>
        <p:spPr/>
      </p:pic>
      <p:pic>
        <p:nvPicPr>
          <p:cNvPr id="30" name="图片占位符 29"/>
          <p:cNvPicPr>
            <a:picLocks noGrp="1" noChangeAspect="1"/>
          </p:cNvPicPr>
          <p:nvPr>
            <p:ph type="pic" sz="quarter" idx="10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053" b="28053"/>
          <a:stretch>
            <a:fillRect/>
          </a:stretch>
        </p:blipFill>
        <p:spPr/>
      </p:pic>
      <p:pic>
        <p:nvPicPr>
          <p:cNvPr id="38" name="图片占位符 3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" t="2070" r="10943" b="26411"/>
          <a:stretch/>
        </p:blipFill>
        <p:spPr>
          <a:xfrm>
            <a:off x="582086" y="3207656"/>
            <a:ext cx="5038270" cy="229841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3990642"/>
      </p:ext>
    </p:extLst>
  </p:cSld>
  <p:clrMapOvr>
    <a:masterClrMapping/>
  </p:clrMapOvr>
  <p:transition spd="slow" advClick="0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任意多边形 8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95536 w 9144000"/>
              <a:gd name="connsiteY0" fmla="*/ 369000 h 6858000"/>
              <a:gd name="connsiteX1" fmla="*/ 395536 w 9144000"/>
              <a:gd name="connsiteY1" fmla="*/ 6489000 h 6858000"/>
              <a:gd name="connsiteX2" fmla="*/ 8748464 w 9144000"/>
              <a:gd name="connsiteY2" fmla="*/ 6489000 h 6858000"/>
              <a:gd name="connsiteX3" fmla="*/ 8748464 w 9144000"/>
              <a:gd name="connsiteY3" fmla="*/ 3690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395536" y="369000"/>
                </a:moveTo>
                <a:lnTo>
                  <a:pt x="395536" y="6489000"/>
                </a:lnTo>
                <a:lnTo>
                  <a:pt x="8748464" y="6489000"/>
                </a:lnTo>
                <a:lnTo>
                  <a:pt x="8748464" y="3690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4365352" y="521651"/>
            <a:ext cx="3468247" cy="18630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 eaLnBrk="1" hangingPunct="1">
              <a:defRPr/>
            </a:pPr>
            <a:endParaRPr lang="en-US" altLang="zh-CN" sz="32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735087" y="2498374"/>
            <a:ext cx="3470777" cy="18612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/>
            <a:endParaRPr lang="en-US" altLang="zh-CN" sz="28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7993087" y="4473274"/>
            <a:ext cx="3470779" cy="18630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/>
            <a:endParaRPr lang="en-US" altLang="zh-CN" sz="28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pic>
        <p:nvPicPr>
          <p:cNvPr id="77" name="图片占位符 76"/>
          <p:cNvPicPr>
            <a:picLocks noGrp="1" noChangeAspect="1"/>
          </p:cNvPicPr>
          <p:nvPr>
            <p:ph type="pic" sz="quarter" idx="1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  <p:pic>
        <p:nvPicPr>
          <p:cNvPr id="80" name="图片占位符 79"/>
          <p:cNvPicPr>
            <a:picLocks noGrp="1" noChangeAspect="1"/>
          </p:cNvPicPr>
          <p:nvPr>
            <p:ph type="pic" sz="quarter" idx="15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  <p:pic>
        <p:nvPicPr>
          <p:cNvPr id="81" name="图片占位符 80"/>
          <p:cNvPicPr>
            <a:picLocks noGrp="1" noChangeAspect="1"/>
          </p:cNvPicPr>
          <p:nvPr>
            <p:ph type="pic" sz="quarter" idx="14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1" b="14211"/>
          <a:stretch>
            <a:fillRect/>
          </a:stretch>
        </p:blipFill>
        <p:spPr/>
      </p:pic>
      <p:pic>
        <p:nvPicPr>
          <p:cNvPr id="79" name="图片占位符 78"/>
          <p:cNvPicPr>
            <a:picLocks noGrp="1" noChangeAspect="1"/>
          </p:cNvPicPr>
          <p:nvPr>
            <p:ph type="pic" sz="quarter" idx="1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1" b="14241"/>
          <a:stretch>
            <a:fillRect/>
          </a:stretch>
        </p:blipFill>
        <p:spPr/>
      </p:pic>
      <p:pic>
        <p:nvPicPr>
          <p:cNvPr id="82" name="图片占位符 81"/>
          <p:cNvPicPr>
            <a:picLocks noGrp="1" noChangeAspect="1"/>
          </p:cNvPicPr>
          <p:nvPr>
            <p:ph type="pic" sz="quarter" idx="13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7" b="14257"/>
          <a:stretch>
            <a:fillRect/>
          </a:stretch>
        </p:blipFill>
        <p:spPr/>
      </p:pic>
      <p:pic>
        <p:nvPicPr>
          <p:cNvPr id="78" name="图片占位符 77"/>
          <p:cNvPicPr>
            <a:picLocks noGrp="1" noChangeAspect="1"/>
          </p:cNvPicPr>
          <p:nvPr>
            <p:ph type="pic" sz="quarter" idx="12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418126387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3" grpId="0" animBg="1"/>
      <p:bldP spid="5" grpId="0" animBg="1"/>
      <p:bldP spid="10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0" y="207963"/>
            <a:ext cx="12192000" cy="14144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zh-CN" altLang="en-US" sz="4000" dirty="0">
              <a:latin typeface="迷你简综艺" panose="03000509000000000000" pitchFamily="65" charset="-122"/>
              <a:ea typeface="迷你简综艺" panose="03000509000000000000" pitchFamily="65" charset="-122"/>
            </a:endParaR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1" y="0"/>
            <a:ext cx="3714751" cy="6858000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2245784" y="5842340"/>
            <a:ext cx="9946216" cy="6397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2017-01-27 </a:t>
            </a:r>
            <a:r>
              <a:rPr lang="zh-CN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大年三十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30" b="12670"/>
          <a:stretch/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315411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2000">
        <p14:glitter pattern="hexagon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-1888066" y="1"/>
            <a:ext cx="4412344" cy="6857999"/>
          </a:xfrm>
          <a:prstGeom prst="rect">
            <a:avLst/>
          </a:prstGeom>
          <a:solidFill>
            <a:srgbClr val="3665C1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3665C1"/>
              </a:solidFill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-2401354" y="-507"/>
            <a:ext cx="4413251" cy="68574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 flipH="1">
            <a:off x="11495320" y="1"/>
            <a:ext cx="503155" cy="6857999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11" name="矩形 10"/>
          <p:cNvSpPr/>
          <p:nvPr>
            <p:custDataLst>
              <p:tags r:id="rId5"/>
            </p:custDataLst>
          </p:nvPr>
        </p:nvSpPr>
        <p:spPr>
          <a:xfrm flipH="1">
            <a:off x="11669184" y="0"/>
            <a:ext cx="522816" cy="70736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1" r="732"/>
          <a:stretch/>
        </p:blipFill>
        <p:spPr>
          <a:xfrm>
            <a:off x="2524278" y="1"/>
            <a:ext cx="9144906" cy="685799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6718083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0" grpId="0" animBg="1"/>
      <p:bldP spid="11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22" b="12622"/>
          <a:stretch>
            <a:fillRect/>
          </a:stretch>
        </p:blipFill>
        <p:spPr/>
      </p:pic>
      <p:sp>
        <p:nvSpPr>
          <p:cNvPr id="77" name="矩形 76"/>
          <p:cNvSpPr/>
          <p:nvPr>
            <p:custDataLst>
              <p:tags r:id="rId2"/>
            </p:custDataLst>
          </p:nvPr>
        </p:nvSpPr>
        <p:spPr>
          <a:xfrm>
            <a:off x="292100" y="3429042"/>
            <a:ext cx="2897519" cy="1628062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92100" y="171316"/>
            <a:ext cx="2897519" cy="1628061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0" name="矩形 69"/>
          <p:cNvSpPr/>
          <p:nvPr>
            <p:custDataLst>
              <p:tags r:id="rId4"/>
            </p:custDataLst>
          </p:nvPr>
        </p:nvSpPr>
        <p:spPr>
          <a:xfrm>
            <a:off x="3189620" y="171316"/>
            <a:ext cx="2899870" cy="162806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1" name="矩形 70"/>
          <p:cNvSpPr/>
          <p:nvPr>
            <p:custDataLst>
              <p:tags r:id="rId5"/>
            </p:custDataLst>
          </p:nvPr>
        </p:nvSpPr>
        <p:spPr>
          <a:xfrm>
            <a:off x="6089489" y="171316"/>
            <a:ext cx="2897520" cy="162806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2" name="矩形 71"/>
          <p:cNvSpPr/>
          <p:nvPr>
            <p:custDataLst>
              <p:tags r:id="rId6"/>
            </p:custDataLst>
          </p:nvPr>
        </p:nvSpPr>
        <p:spPr>
          <a:xfrm>
            <a:off x="8987008" y="171316"/>
            <a:ext cx="2897519" cy="1628061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3" name="矩形 72"/>
          <p:cNvSpPr/>
          <p:nvPr>
            <p:custDataLst>
              <p:tags r:id="rId7"/>
            </p:custDataLst>
          </p:nvPr>
        </p:nvSpPr>
        <p:spPr>
          <a:xfrm>
            <a:off x="292100" y="1799376"/>
            <a:ext cx="2897519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4" name="矩形 73"/>
          <p:cNvSpPr/>
          <p:nvPr>
            <p:custDataLst>
              <p:tags r:id="rId8"/>
            </p:custDataLst>
          </p:nvPr>
        </p:nvSpPr>
        <p:spPr>
          <a:xfrm>
            <a:off x="3189620" y="1799376"/>
            <a:ext cx="2899870" cy="1629666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5" name="矩形 74"/>
          <p:cNvSpPr/>
          <p:nvPr>
            <p:custDataLst>
              <p:tags r:id="rId9"/>
            </p:custDataLst>
          </p:nvPr>
        </p:nvSpPr>
        <p:spPr>
          <a:xfrm>
            <a:off x="6089489" y="1799376"/>
            <a:ext cx="2897520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6" name="矩形 75"/>
          <p:cNvSpPr/>
          <p:nvPr>
            <p:custDataLst>
              <p:tags r:id="rId10"/>
            </p:custDataLst>
          </p:nvPr>
        </p:nvSpPr>
        <p:spPr>
          <a:xfrm>
            <a:off x="8987008" y="1799376"/>
            <a:ext cx="2897519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9" name="矩形 78"/>
          <p:cNvSpPr/>
          <p:nvPr>
            <p:custDataLst>
              <p:tags r:id="rId11"/>
            </p:custDataLst>
          </p:nvPr>
        </p:nvSpPr>
        <p:spPr>
          <a:xfrm>
            <a:off x="6089489" y="3429042"/>
            <a:ext cx="2897520" cy="162806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6" name="矩形 85"/>
          <p:cNvSpPr/>
          <p:nvPr>
            <p:custDataLst>
              <p:tags r:id="rId12"/>
            </p:custDataLst>
          </p:nvPr>
        </p:nvSpPr>
        <p:spPr>
          <a:xfrm>
            <a:off x="6080090" y="5057105"/>
            <a:ext cx="2897520" cy="162966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8" name="矩形 77"/>
          <p:cNvSpPr/>
          <p:nvPr>
            <p:custDataLst>
              <p:tags r:id="rId13"/>
            </p:custDataLst>
          </p:nvPr>
        </p:nvSpPr>
        <p:spPr>
          <a:xfrm>
            <a:off x="3189620" y="3429042"/>
            <a:ext cx="2899870" cy="162806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1" name="矩形 80"/>
          <p:cNvSpPr/>
          <p:nvPr>
            <p:custDataLst>
              <p:tags r:id="rId14"/>
            </p:custDataLst>
          </p:nvPr>
        </p:nvSpPr>
        <p:spPr>
          <a:xfrm>
            <a:off x="302561" y="5057105"/>
            <a:ext cx="2897519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800" dirty="0" smtClean="0">
                <a:latin typeface="微软雅黑" pitchFamily="34" charset="-122"/>
                <a:ea typeface="微软雅黑" pitchFamily="34" charset="-122"/>
              </a:rPr>
              <a:t>举杯</a:t>
            </a:r>
            <a:endParaRPr lang="zh-CN" altLang="en-US" sz="48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2" name="矩形 81"/>
          <p:cNvSpPr/>
          <p:nvPr>
            <p:custDataLst>
              <p:tags r:id="rId15"/>
            </p:custDataLst>
          </p:nvPr>
        </p:nvSpPr>
        <p:spPr>
          <a:xfrm>
            <a:off x="3174456" y="5063138"/>
            <a:ext cx="2915032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6600" dirty="0" smtClean="0">
                <a:latin typeface="微软雅黑" pitchFamily="34" charset="-122"/>
                <a:ea typeface="微软雅黑" pitchFamily="34" charset="-122"/>
              </a:rPr>
              <a:t>欢庆</a:t>
            </a:r>
            <a:endParaRPr lang="zh-CN" altLang="en-US" sz="6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4" name="矩形 83"/>
          <p:cNvSpPr/>
          <p:nvPr>
            <p:custDataLst>
              <p:tags r:id="rId16"/>
            </p:custDataLst>
          </p:nvPr>
        </p:nvSpPr>
        <p:spPr>
          <a:xfrm>
            <a:off x="8989681" y="5061151"/>
            <a:ext cx="2897519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8000" dirty="0" smtClean="0">
                <a:ln w="28575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祝福</a:t>
            </a:r>
            <a:endParaRPr lang="en-US" altLang="zh-CN" sz="8000" dirty="0">
              <a:ln w="28575">
                <a:noFill/>
              </a:ln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097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4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3" b="39101"/>
          <a:stretch/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165">
            <a:off x="3847196" y="3521101"/>
            <a:ext cx="2227992" cy="222799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89100" y="1187703"/>
            <a:ext cx="10613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spc="-300" dirty="0" smtClean="0">
                <a:ln>
                  <a:solidFill>
                    <a:srgbClr val="3665C1"/>
                  </a:solidFill>
                </a:ln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 SMILE OUR FAMILY</a:t>
            </a:r>
            <a:endParaRPr lang="zh-CN" altLang="en-US" sz="6600" b="1" spc="-300" dirty="0">
              <a:ln>
                <a:solidFill>
                  <a:srgbClr val="3665C1"/>
                </a:solidFill>
              </a:ln>
              <a:solidFill>
                <a:schemeClr val="bg1"/>
              </a:solidFill>
              <a:effectLst>
                <a:outerShdw blurRad="114300" dist="38100" dir="2700000" algn="tl">
                  <a:srgbClr val="000000">
                    <a:alpha val="74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44749" y="2302881"/>
            <a:ext cx="7302501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350" h="12700"/>
            </a:sp3d>
          </a:bodyPr>
          <a:lstStyle/>
          <a:p>
            <a:pPr algn="dist"/>
            <a:r>
              <a:rPr lang="zh-CN" altLang="en-US" sz="6000" b="1" dirty="0" smtClean="0">
                <a:ln>
                  <a:solidFill>
                    <a:srgbClr val="3665C1"/>
                  </a:solidFill>
                </a:ln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我们的微笑 我们的家</a:t>
            </a:r>
            <a:endParaRPr lang="zh-CN" altLang="en-US" sz="6000" b="1" dirty="0">
              <a:ln>
                <a:solidFill>
                  <a:srgbClr val="3665C1"/>
                </a:solidFill>
              </a:ln>
              <a:solidFill>
                <a:schemeClr val="bg1"/>
              </a:solidFill>
              <a:effectLst>
                <a:outerShdw blurRad="114300" dist="38100" dir="2700000" algn="tl">
                  <a:srgbClr val="000000">
                    <a:alpha val="74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2" y="5880197"/>
            <a:ext cx="12192002" cy="660400"/>
            <a:chOff x="-1" y="5880197"/>
            <a:chExt cx="12192002" cy="660400"/>
          </a:xfrm>
          <a:solidFill>
            <a:srgbClr val="D4E5F4"/>
          </a:solidFill>
        </p:grpSpPr>
        <p:sp>
          <p:nvSpPr>
            <p:cNvPr id="14" name="矩形 13"/>
            <p:cNvSpPr/>
            <p:nvPr/>
          </p:nvSpPr>
          <p:spPr>
            <a:xfrm>
              <a:off x="-1" y="5880197"/>
              <a:ext cx="12192002" cy="660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" name="直接连接符 14"/>
            <p:cNvCxnSpPr>
              <a:cxnSpLocks/>
            </p:cNvCxnSpPr>
            <p:nvPr/>
          </p:nvCxnSpPr>
          <p:spPr>
            <a:xfrm>
              <a:off x="0" y="6210397"/>
              <a:ext cx="3080085" cy="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/>
          </p:nvSpPr>
          <p:spPr>
            <a:xfrm>
              <a:off x="4597209" y="6017377"/>
              <a:ext cx="495701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chemeClr val="bg1"/>
                  </a:solidFill>
                  <a:effectLst>
                    <a:outerShdw blurRad="114300" dist="38100" dir="2700000" algn="tl">
                      <a:srgbClr val="000000">
                        <a:alpha val="74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上海铁路局客户服务中心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21" name="直接连接符 20"/>
            <p:cNvCxnSpPr>
              <a:cxnSpLocks/>
            </p:cNvCxnSpPr>
            <p:nvPr/>
          </p:nvCxnSpPr>
          <p:spPr>
            <a:xfrm>
              <a:off x="9296401" y="6210397"/>
              <a:ext cx="2895599" cy="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00000">
            <a:off x="6307574" y="3829425"/>
            <a:ext cx="1882796" cy="1882796"/>
          </a:xfrm>
          <a:prstGeom prst="ellipse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382" y="5923796"/>
            <a:ext cx="1538835" cy="57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fade/>
      </p:transition>
    </mc:Choice>
    <mc:Fallback xmlns="">
      <p:transition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9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0"/>
            <a:ext cx="3014133" cy="16383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6129867" y="1701801"/>
            <a:ext cx="6062133" cy="34210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3098800" y="5181600"/>
            <a:ext cx="2929467" cy="1676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7491989" y="2951747"/>
            <a:ext cx="3197466" cy="1011781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altLang="zh-CN" sz="1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7x24</a:t>
            </a:r>
            <a:r>
              <a:rPr lang="zh-CN" altLang="en-US" sz="1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小时服务</a:t>
            </a:r>
            <a:endParaRPr lang="en-US" altLang="zh-CN" sz="1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占位符 31"/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6" b="8296"/>
          <a:stretch>
            <a:fillRect/>
          </a:stretch>
        </p:blipFill>
        <p:spPr/>
      </p:pic>
      <p:pic>
        <p:nvPicPr>
          <p:cNvPr id="42" name="图片占位符 41"/>
          <p:cNvPicPr>
            <a:picLocks noGrp="1" noChangeAspect="1"/>
          </p:cNvPicPr>
          <p:nvPr>
            <p:ph type="pic" sz="quarter" idx="1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" b="9306"/>
          <a:stretch>
            <a:fillRect/>
          </a:stretch>
        </p:blipFill>
        <p:spPr>
          <a:xfrm>
            <a:off x="9237663" y="0"/>
            <a:ext cx="3019425" cy="1638300"/>
          </a:xfrm>
        </p:spPr>
      </p:pic>
      <p:pic>
        <p:nvPicPr>
          <p:cNvPr id="37" name="图片占位符 36"/>
          <p:cNvPicPr>
            <a:picLocks noGrp="1" noChangeAspect="1"/>
          </p:cNvPicPr>
          <p:nvPr>
            <p:ph type="pic" sz="quarter" idx="13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4" b="8294"/>
          <a:stretch>
            <a:fillRect/>
          </a:stretch>
        </p:blipFill>
        <p:spPr/>
      </p:pic>
      <p:pic>
        <p:nvPicPr>
          <p:cNvPr id="41" name="图片占位符 40"/>
          <p:cNvPicPr>
            <a:picLocks noGrp="1" noChangeAspect="1"/>
          </p:cNvPicPr>
          <p:nvPr>
            <p:ph type="pic" sz="quarter" idx="14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7" b="29347"/>
          <a:stretch>
            <a:fillRect/>
          </a:stretch>
        </p:blipFill>
        <p:spPr/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4" b="49032"/>
          <a:stretch/>
        </p:blipFill>
        <p:spPr>
          <a:xfrm>
            <a:off x="3098800" y="-7018"/>
            <a:ext cx="5991922" cy="1652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634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14:switch dir="r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8" grpId="0" animBg="1"/>
      <p:bldP spid="8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4273833" y="2840736"/>
            <a:ext cx="5618109" cy="14487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292102" y="452993"/>
            <a:ext cx="2514215" cy="238141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292102" y="164309"/>
            <a:ext cx="2514215" cy="2886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2806317" y="164309"/>
            <a:ext cx="9093581" cy="2886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9" name="图片占位符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" r="3199" b="22492"/>
          <a:stretch/>
        </p:blipFill>
        <p:spPr>
          <a:xfrm>
            <a:off x="2806318" y="452993"/>
            <a:ext cx="5246820" cy="2362367"/>
          </a:xfrm>
        </p:spPr>
      </p:pic>
      <p:pic>
        <p:nvPicPr>
          <p:cNvPr id="14" name="图片占位符 1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6" r="6244"/>
          <a:stretch/>
        </p:blipFill>
        <p:spPr>
          <a:xfrm>
            <a:off x="8069179" y="452993"/>
            <a:ext cx="3830719" cy="2362367"/>
          </a:xfrm>
        </p:spPr>
      </p:pic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r="21371"/>
          <a:stretch>
            <a:fillRect/>
          </a:stretch>
        </p:blipFill>
        <p:spPr/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1" r="12805"/>
          <a:stretch/>
        </p:blipFill>
        <p:spPr>
          <a:xfrm>
            <a:off x="9907985" y="5032037"/>
            <a:ext cx="1987149" cy="165493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833" y="4321596"/>
            <a:ext cx="5602068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1"/>
          <a:stretch/>
        </p:blipFill>
        <p:spPr>
          <a:xfrm>
            <a:off x="9907985" y="2840736"/>
            <a:ext cx="1987149" cy="2191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8378650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3" grpId="0" animBg="1"/>
      <p:bldP spid="6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/>
          <p:cNvPicPr>
            <a:picLocks noGrp="1" noChangeAspect="1"/>
          </p:cNvPicPr>
          <p:nvPr>
            <p:ph type="pic" sz="quarter" idx="10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99" y="2"/>
            <a:ext cx="6684169" cy="4456113"/>
          </a:xfrm>
        </p:spPr>
      </p:pic>
      <p:sp>
        <p:nvSpPr>
          <p:cNvPr id="62" name="矩形 61"/>
          <p:cNvSpPr/>
          <p:nvPr>
            <p:custDataLst>
              <p:tags r:id="rId2"/>
            </p:custDataLst>
          </p:nvPr>
        </p:nvSpPr>
        <p:spPr>
          <a:xfrm>
            <a:off x="3348567" y="4778376"/>
            <a:ext cx="1509184" cy="8410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solidFill>
              <a:srgbClr val="D8EE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cxnSp>
        <p:nvCxnSpPr>
          <p:cNvPr id="65" name="直接连接符 64"/>
          <p:cNvCxnSpPr/>
          <p:nvPr>
            <p:custDataLst>
              <p:tags r:id="rId3"/>
            </p:custDataLst>
          </p:nvPr>
        </p:nvCxnSpPr>
        <p:spPr>
          <a:xfrm>
            <a:off x="0" y="4456113"/>
            <a:ext cx="12192000" cy="0"/>
          </a:xfrm>
          <a:prstGeom prst="line">
            <a:avLst/>
          </a:prstGeom>
          <a:ln w="698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>
            <p:custDataLst>
              <p:tags r:id="rId4"/>
            </p:custDataLst>
          </p:nvPr>
        </p:nvCxnSpPr>
        <p:spPr>
          <a:xfrm>
            <a:off x="8301567" y="-14288"/>
            <a:ext cx="0" cy="6872288"/>
          </a:xfrm>
          <a:prstGeom prst="line">
            <a:avLst/>
          </a:prstGeom>
          <a:ln w="698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任意多边形 69"/>
          <p:cNvSpPr/>
          <p:nvPr>
            <p:custDataLst>
              <p:tags r:id="rId5"/>
            </p:custDataLst>
          </p:nvPr>
        </p:nvSpPr>
        <p:spPr>
          <a:xfrm rot="13629467">
            <a:off x="316442" y="6103938"/>
            <a:ext cx="819150" cy="965200"/>
          </a:xfrm>
          <a:custGeom>
            <a:avLst/>
            <a:gdLst>
              <a:gd name="connsiteX0" fmla="*/ 0 w 899364"/>
              <a:gd name="connsiteY0" fmla="*/ 436528 h 795880"/>
              <a:gd name="connsiteX1" fmla="*/ 404827 w 899364"/>
              <a:gd name="connsiteY1" fmla="*/ 0 h 795880"/>
              <a:gd name="connsiteX2" fmla="*/ 899364 w 899364"/>
              <a:gd name="connsiteY2" fmla="*/ 0 h 795880"/>
              <a:gd name="connsiteX3" fmla="*/ 899364 w 899364"/>
              <a:gd name="connsiteY3" fmla="*/ 795880 h 795880"/>
              <a:gd name="connsiteX4" fmla="*/ 0 w 899364"/>
              <a:gd name="connsiteY4" fmla="*/ 795880 h 79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364" h="795880">
                <a:moveTo>
                  <a:pt x="0" y="436528"/>
                </a:moveTo>
                <a:lnTo>
                  <a:pt x="404827" y="0"/>
                </a:lnTo>
                <a:lnTo>
                  <a:pt x="899364" y="0"/>
                </a:lnTo>
                <a:lnTo>
                  <a:pt x="899364" y="795880"/>
                </a:lnTo>
                <a:lnTo>
                  <a:pt x="0" y="7958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1" name="矩形 70"/>
          <p:cNvSpPr/>
          <p:nvPr>
            <p:custDataLst>
              <p:tags r:id="rId6"/>
            </p:custDataLst>
          </p:nvPr>
        </p:nvSpPr>
        <p:spPr>
          <a:xfrm rot="20961869">
            <a:off x="2203451" y="6172200"/>
            <a:ext cx="497416" cy="331788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72" name="矩形 71"/>
          <p:cNvSpPr/>
          <p:nvPr>
            <p:custDataLst>
              <p:tags r:id="rId7"/>
            </p:custDataLst>
          </p:nvPr>
        </p:nvSpPr>
        <p:spPr>
          <a:xfrm rot="20961869">
            <a:off x="1962152" y="5292725"/>
            <a:ext cx="298449" cy="196850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73" name="矩形 72"/>
          <p:cNvSpPr/>
          <p:nvPr>
            <p:custDataLst>
              <p:tags r:id="rId8"/>
            </p:custDataLst>
          </p:nvPr>
        </p:nvSpPr>
        <p:spPr>
          <a:xfrm rot="910735">
            <a:off x="213785" y="5210175"/>
            <a:ext cx="546100" cy="361950"/>
          </a:xfrm>
          <a:prstGeom prst="rect">
            <a:avLst/>
          </a:prstGeom>
          <a:solidFill>
            <a:srgbClr val="3665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5" name="矩形 74"/>
          <p:cNvSpPr/>
          <p:nvPr>
            <p:custDataLst>
              <p:tags r:id="rId9"/>
            </p:custDataLst>
          </p:nvPr>
        </p:nvSpPr>
        <p:spPr>
          <a:xfrm rot="20961869">
            <a:off x="2753784" y="4794251"/>
            <a:ext cx="234949" cy="1555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10"/>
            </p:custDataLst>
          </p:nvPr>
        </p:nvSpPr>
        <p:spPr>
          <a:xfrm>
            <a:off x="3348567" y="5694682"/>
            <a:ext cx="1509184" cy="8410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solidFill>
              <a:srgbClr val="D8EE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10" name="图片占位符 9"/>
          <p:cNvPicPr>
            <a:picLocks noGrp="1" noChangeAspect="1"/>
          </p:cNvPicPr>
          <p:nvPr>
            <p:ph type="pic" sz="quarter" idx="12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529" y="4778377"/>
            <a:ext cx="2636044" cy="1757363"/>
          </a:xfrm>
        </p:spPr>
      </p:pic>
      <p:pic>
        <p:nvPicPr>
          <p:cNvPr id="3" name="图片占位符 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2" r="20502"/>
          <a:stretch/>
        </p:blipFill>
        <p:spPr/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37" y="4778376"/>
            <a:ext cx="3144252" cy="1768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67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14:shred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70" grpId="0" animBg="1"/>
      <p:bldP spid="71" grpId="0" animBg="1"/>
      <p:bldP spid="72" grpId="0" animBg="1"/>
      <p:bldP spid="73" grpId="0" animBg="1"/>
      <p:bldP spid="75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2" r="17278"/>
          <a:stretch/>
        </p:blipFill>
        <p:spPr/>
      </p:pic>
      <p:sp>
        <p:nvSpPr>
          <p:cNvPr id="80" name="矩形 79"/>
          <p:cNvSpPr/>
          <p:nvPr>
            <p:custDataLst>
              <p:tags r:id="rId2"/>
            </p:custDataLst>
          </p:nvPr>
        </p:nvSpPr>
        <p:spPr>
          <a:xfrm>
            <a:off x="5352162" y="3422599"/>
            <a:ext cx="1342510" cy="32124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6" name="矩形 75"/>
          <p:cNvSpPr/>
          <p:nvPr>
            <p:custDataLst>
              <p:tags r:id="rId3"/>
            </p:custDataLst>
          </p:nvPr>
        </p:nvSpPr>
        <p:spPr>
          <a:xfrm>
            <a:off x="10457862" y="221458"/>
            <a:ext cx="1340438" cy="320114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393702" y="5035742"/>
            <a:ext cx="4956852" cy="1242039"/>
            <a:chOff x="393702" y="5035742"/>
            <a:chExt cx="4956852" cy="1242039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" name="矩形 2"/>
            <p:cNvSpPr/>
            <p:nvPr>
              <p:custDataLst>
                <p:tags r:id="rId4"/>
              </p:custDataLst>
            </p:nvPr>
          </p:nvSpPr>
          <p:spPr>
            <a:xfrm>
              <a:off x="393702" y="5035742"/>
              <a:ext cx="4956852" cy="67417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altLang="zh-CN" dirty="0"/>
            </a:p>
          </p:txBody>
        </p:sp>
        <p:sp>
          <p:nvSpPr>
            <p:cNvPr id="4" name="矩形 3"/>
            <p:cNvSpPr/>
            <p:nvPr>
              <p:custDataLst>
                <p:tags r:id="rId5"/>
              </p:custDataLst>
            </p:nvPr>
          </p:nvSpPr>
          <p:spPr>
            <a:xfrm>
              <a:off x="393702" y="5035742"/>
              <a:ext cx="4956852" cy="12420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5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我们的家</a:t>
              </a:r>
              <a:endParaRPr lang="en-US" altLang="zh-CN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9" name="图片占位符 8"/>
          <p:cNvPicPr>
            <a:picLocks noGrp="1" noChangeAspect="1"/>
          </p:cNvPicPr>
          <p:nvPr>
            <p:ph type="pic" sz="quarter" idx="1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9" b="8179"/>
          <a:stretch>
            <a:fillRect/>
          </a:stretch>
        </p:blipFill>
        <p:spPr/>
      </p:pic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8" b="8108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110741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76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任意多边形 90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95536 w 9144000"/>
              <a:gd name="connsiteY0" fmla="*/ 369000 h 6858000"/>
              <a:gd name="connsiteX1" fmla="*/ 395536 w 9144000"/>
              <a:gd name="connsiteY1" fmla="*/ 6489000 h 6858000"/>
              <a:gd name="connsiteX2" fmla="*/ 8748464 w 9144000"/>
              <a:gd name="connsiteY2" fmla="*/ 6489000 h 6858000"/>
              <a:gd name="connsiteX3" fmla="*/ 8748464 w 9144000"/>
              <a:gd name="connsiteY3" fmla="*/ 3690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395536" y="369000"/>
                </a:moveTo>
                <a:lnTo>
                  <a:pt x="395536" y="6489000"/>
                </a:lnTo>
                <a:lnTo>
                  <a:pt x="8748464" y="6489000"/>
                </a:lnTo>
                <a:lnTo>
                  <a:pt x="8748464" y="3690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4" name="矩形 73"/>
          <p:cNvSpPr/>
          <p:nvPr>
            <p:custDataLst>
              <p:tags r:id="rId3"/>
            </p:custDataLst>
          </p:nvPr>
        </p:nvSpPr>
        <p:spPr>
          <a:xfrm>
            <a:off x="6418976" y="4010542"/>
            <a:ext cx="4994089" cy="22883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zh-CN" sz="6000" dirty="0">
              <a:ln w="0"/>
              <a:solidFill>
                <a:schemeClr val="bg1"/>
              </a:solidFill>
              <a:latin typeface="迷你简综艺" panose="03000509000000000000" pitchFamily="65" charset="-122"/>
              <a:ea typeface="迷你简综艺" panose="03000509000000000000" pitchFamily="65" charset="-122"/>
            </a:endParaRPr>
          </a:p>
        </p:txBody>
      </p:sp>
      <p:sp>
        <p:nvSpPr>
          <p:cNvPr id="154" name="矩形 153"/>
          <p:cNvSpPr/>
          <p:nvPr>
            <p:custDataLst>
              <p:tags r:id="rId4"/>
            </p:custDataLst>
          </p:nvPr>
        </p:nvSpPr>
        <p:spPr>
          <a:xfrm>
            <a:off x="6707723" y="4582404"/>
            <a:ext cx="441659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CN" altLang="en-US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我们的微笑</a:t>
            </a:r>
            <a:endParaRPr lang="en-US" altLang="zh-CN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" name="图片占位符 3"/>
          <p:cNvPicPr>
            <a:picLocks noGrp="1" noChangeAspect="1"/>
          </p:cNvPicPr>
          <p:nvPr>
            <p:ph type="pic" sz="quarter" idx="1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3" b="21133"/>
          <a:stretch>
            <a:fillRect/>
          </a:stretch>
        </p:blipFill>
        <p:spPr/>
      </p:pic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8" r="22568"/>
          <a:stretch>
            <a:fillRect/>
          </a:stretch>
        </p:blipFill>
        <p:spPr/>
      </p:pic>
      <p:pic>
        <p:nvPicPr>
          <p:cNvPr id="7" name="图片占位符 6"/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4" b="22224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85455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14:switch dir="l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74" grpId="0" animBg="1"/>
      <p:bldP spid="154" grpId="0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2" r="17278"/>
          <a:stretch/>
        </p:blipFill>
        <p:spPr/>
      </p:pic>
      <p:sp>
        <p:nvSpPr>
          <p:cNvPr id="80" name="矩形 79"/>
          <p:cNvSpPr/>
          <p:nvPr>
            <p:custDataLst>
              <p:tags r:id="rId2"/>
            </p:custDataLst>
          </p:nvPr>
        </p:nvSpPr>
        <p:spPr>
          <a:xfrm>
            <a:off x="5352162" y="3422599"/>
            <a:ext cx="1342510" cy="32124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6" name="矩形 75"/>
          <p:cNvSpPr/>
          <p:nvPr>
            <p:custDataLst>
              <p:tags r:id="rId3"/>
            </p:custDataLst>
          </p:nvPr>
        </p:nvSpPr>
        <p:spPr>
          <a:xfrm>
            <a:off x="10457862" y="221458"/>
            <a:ext cx="1340438" cy="320114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393702" y="5035742"/>
            <a:ext cx="4956852" cy="1242039"/>
            <a:chOff x="393702" y="5035742"/>
            <a:chExt cx="4956852" cy="1242039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" name="矩形 2"/>
            <p:cNvSpPr/>
            <p:nvPr>
              <p:custDataLst>
                <p:tags r:id="rId4"/>
              </p:custDataLst>
            </p:nvPr>
          </p:nvSpPr>
          <p:spPr>
            <a:xfrm>
              <a:off x="393702" y="5035742"/>
              <a:ext cx="4956852" cy="67417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altLang="zh-CN" dirty="0"/>
            </a:p>
          </p:txBody>
        </p:sp>
        <p:sp>
          <p:nvSpPr>
            <p:cNvPr id="4" name="矩形 3"/>
            <p:cNvSpPr/>
            <p:nvPr>
              <p:custDataLst>
                <p:tags r:id="rId5"/>
              </p:custDataLst>
            </p:nvPr>
          </p:nvSpPr>
          <p:spPr>
            <a:xfrm>
              <a:off x="393702" y="5035742"/>
              <a:ext cx="4956852" cy="12420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5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我们的家</a:t>
              </a:r>
              <a:endParaRPr lang="en-US" altLang="zh-CN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9" name="图片占位符 8"/>
          <p:cNvPicPr>
            <a:picLocks noGrp="1" noChangeAspect="1"/>
          </p:cNvPicPr>
          <p:nvPr>
            <p:ph type="pic" sz="quarter" idx="1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9" b="8179"/>
          <a:stretch>
            <a:fillRect/>
          </a:stretch>
        </p:blipFill>
        <p:spPr/>
      </p:pic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8" b="8108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23836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76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矩形 168"/>
          <p:cNvSpPr/>
          <p:nvPr>
            <p:custDataLst>
              <p:tags r:id="rId2"/>
            </p:custDataLst>
          </p:nvPr>
        </p:nvSpPr>
        <p:spPr>
          <a:xfrm>
            <a:off x="0" y="7938"/>
            <a:ext cx="12192000" cy="6850062"/>
          </a:xfrm>
          <a:prstGeom prst="rect">
            <a:avLst/>
          </a:prstGeom>
          <a:pattFill prst="lt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31" name="矩形 30"/>
          <p:cNvSpPr/>
          <p:nvPr>
            <p:custDataLst>
              <p:tags r:id="rId3"/>
            </p:custDataLst>
          </p:nvPr>
        </p:nvSpPr>
        <p:spPr>
          <a:xfrm>
            <a:off x="538542" y="5558292"/>
            <a:ext cx="11088000" cy="4222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endParaRPr lang="en-US" altLang="zh-CN" sz="3600" dirty="0">
              <a:solidFill>
                <a:srgbClr val="699CE8"/>
              </a:solidFill>
              <a:latin typeface="Berlin Sans FB Demi" panose="020E0802020502020306" pitchFamily="34" charset="0"/>
              <a:ea typeface="方正舒体" panose="02010601030101010101" pitchFamily="2" charset="-122"/>
            </a:endParaRPr>
          </a:p>
        </p:txBody>
      </p:sp>
      <p:sp>
        <p:nvSpPr>
          <p:cNvPr id="32" name="矩形 31"/>
          <p:cNvSpPr/>
          <p:nvPr>
            <p:custDataLst>
              <p:tags r:id="rId4"/>
            </p:custDataLst>
          </p:nvPr>
        </p:nvSpPr>
        <p:spPr>
          <a:xfrm>
            <a:off x="5620356" y="956397"/>
            <a:ext cx="5989561" cy="11368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zh-CN" sz="28700" dirty="0">
              <a:solidFill>
                <a:prstClr val="white"/>
              </a:solidFill>
              <a:effectLst>
                <a:outerShdw blurRad="38100" dist="127000" dir="5400000" algn="tl" rotWithShape="0">
                  <a:prstClr val="black">
                    <a:alpha val="11000"/>
                  </a:prstClr>
                </a:outerShdw>
              </a:effectLst>
              <a:latin typeface="Arial Black" panose="020B0A04020102020204" pitchFamily="34" charset="0"/>
              <a:ea typeface="迷你简综艺" panose="03000509000000000000" pitchFamily="65" charset="-122"/>
            </a:endParaRPr>
          </a:p>
        </p:txBody>
      </p:sp>
      <p:pic>
        <p:nvPicPr>
          <p:cNvPr id="28" name="图片占位符 27"/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750" b="21750"/>
          <a:stretch>
            <a:fillRect/>
          </a:stretch>
        </p:blipFill>
        <p:spPr/>
      </p:pic>
      <p:pic>
        <p:nvPicPr>
          <p:cNvPr id="30" name="图片占位符 29"/>
          <p:cNvPicPr>
            <a:picLocks noGrp="1" noChangeAspect="1"/>
          </p:cNvPicPr>
          <p:nvPr>
            <p:ph type="pic" sz="quarter" idx="10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053" b="28053"/>
          <a:stretch>
            <a:fillRect/>
          </a:stretch>
        </p:blipFill>
        <p:spPr/>
      </p:pic>
      <p:pic>
        <p:nvPicPr>
          <p:cNvPr id="38" name="图片占位符 3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" t="2070" r="10943" b="26411"/>
          <a:stretch/>
        </p:blipFill>
        <p:spPr>
          <a:xfrm>
            <a:off x="582086" y="3207656"/>
            <a:ext cx="5038270" cy="229841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3990642"/>
      </p:ext>
    </p:extLst>
  </p:cSld>
  <p:clrMapOvr>
    <a:masterClrMapping/>
  </p:clrMapOvr>
  <p:transition spd="slow" advClick="0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任意多边形 8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95536 w 9144000"/>
              <a:gd name="connsiteY0" fmla="*/ 369000 h 6858000"/>
              <a:gd name="connsiteX1" fmla="*/ 395536 w 9144000"/>
              <a:gd name="connsiteY1" fmla="*/ 6489000 h 6858000"/>
              <a:gd name="connsiteX2" fmla="*/ 8748464 w 9144000"/>
              <a:gd name="connsiteY2" fmla="*/ 6489000 h 6858000"/>
              <a:gd name="connsiteX3" fmla="*/ 8748464 w 9144000"/>
              <a:gd name="connsiteY3" fmla="*/ 3690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395536" y="369000"/>
                </a:moveTo>
                <a:lnTo>
                  <a:pt x="395536" y="6489000"/>
                </a:lnTo>
                <a:lnTo>
                  <a:pt x="8748464" y="6489000"/>
                </a:lnTo>
                <a:lnTo>
                  <a:pt x="8748464" y="3690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4365352" y="521651"/>
            <a:ext cx="3468247" cy="18630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 eaLnBrk="1" hangingPunct="1">
              <a:defRPr/>
            </a:pPr>
            <a:endParaRPr lang="en-US" altLang="zh-CN" sz="32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735087" y="2498374"/>
            <a:ext cx="3470777" cy="18612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/>
            <a:endParaRPr lang="en-US" altLang="zh-CN" sz="28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7993087" y="4473274"/>
            <a:ext cx="3470779" cy="18630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/>
            <a:endParaRPr lang="en-US" altLang="zh-CN" sz="28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pic>
        <p:nvPicPr>
          <p:cNvPr id="77" name="图片占位符 76"/>
          <p:cNvPicPr>
            <a:picLocks noGrp="1" noChangeAspect="1"/>
          </p:cNvPicPr>
          <p:nvPr>
            <p:ph type="pic" sz="quarter" idx="1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  <p:pic>
        <p:nvPicPr>
          <p:cNvPr id="80" name="图片占位符 79"/>
          <p:cNvPicPr>
            <a:picLocks noGrp="1" noChangeAspect="1"/>
          </p:cNvPicPr>
          <p:nvPr>
            <p:ph type="pic" sz="quarter" idx="15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  <p:pic>
        <p:nvPicPr>
          <p:cNvPr id="81" name="图片占位符 80"/>
          <p:cNvPicPr>
            <a:picLocks noGrp="1" noChangeAspect="1"/>
          </p:cNvPicPr>
          <p:nvPr>
            <p:ph type="pic" sz="quarter" idx="14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1" b="14211"/>
          <a:stretch>
            <a:fillRect/>
          </a:stretch>
        </p:blipFill>
        <p:spPr/>
      </p:pic>
      <p:pic>
        <p:nvPicPr>
          <p:cNvPr id="79" name="图片占位符 78"/>
          <p:cNvPicPr>
            <a:picLocks noGrp="1" noChangeAspect="1"/>
          </p:cNvPicPr>
          <p:nvPr>
            <p:ph type="pic" sz="quarter" idx="1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1" b="14241"/>
          <a:stretch>
            <a:fillRect/>
          </a:stretch>
        </p:blipFill>
        <p:spPr/>
      </p:pic>
      <p:pic>
        <p:nvPicPr>
          <p:cNvPr id="82" name="图片占位符 81"/>
          <p:cNvPicPr>
            <a:picLocks noGrp="1" noChangeAspect="1"/>
          </p:cNvPicPr>
          <p:nvPr>
            <p:ph type="pic" sz="quarter" idx="13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7" b="14257"/>
          <a:stretch>
            <a:fillRect/>
          </a:stretch>
        </p:blipFill>
        <p:spPr/>
      </p:pic>
      <p:pic>
        <p:nvPicPr>
          <p:cNvPr id="78" name="图片占位符 77"/>
          <p:cNvPicPr>
            <a:picLocks noGrp="1" noChangeAspect="1"/>
          </p:cNvPicPr>
          <p:nvPr>
            <p:ph type="pic" sz="quarter" idx="12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418126387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3" grpId="0" animBg="1"/>
      <p:bldP spid="5" grpId="0" animBg="1"/>
      <p:bldP spid="10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0" y="207963"/>
            <a:ext cx="12192000" cy="14144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zh-CN" altLang="en-US" sz="4000" dirty="0">
              <a:latin typeface="迷你简综艺" panose="03000509000000000000" pitchFamily="65" charset="-122"/>
              <a:ea typeface="迷你简综艺" panose="03000509000000000000" pitchFamily="65" charset="-122"/>
            </a:endParaR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1" y="0"/>
            <a:ext cx="3714751" cy="6858000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2245784" y="5842340"/>
            <a:ext cx="9946216" cy="6397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2017-01-27 </a:t>
            </a:r>
            <a:r>
              <a:rPr lang="zh-CN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大年三十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30" b="12670"/>
          <a:stretch/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315411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2000">
        <p14:glitter pattern="hexagon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-1888066" y="1"/>
            <a:ext cx="4412344" cy="6857999"/>
          </a:xfrm>
          <a:prstGeom prst="rect">
            <a:avLst/>
          </a:prstGeom>
          <a:solidFill>
            <a:srgbClr val="3665C1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3665C1"/>
              </a:solidFill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-2401354" y="-507"/>
            <a:ext cx="4413251" cy="68574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 flipH="1">
            <a:off x="11495320" y="1"/>
            <a:ext cx="503155" cy="6857999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11" name="矩形 10"/>
          <p:cNvSpPr/>
          <p:nvPr>
            <p:custDataLst>
              <p:tags r:id="rId5"/>
            </p:custDataLst>
          </p:nvPr>
        </p:nvSpPr>
        <p:spPr>
          <a:xfrm flipH="1">
            <a:off x="11669184" y="0"/>
            <a:ext cx="522816" cy="70736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1" r="732"/>
          <a:stretch/>
        </p:blipFill>
        <p:spPr>
          <a:xfrm>
            <a:off x="2524278" y="1"/>
            <a:ext cx="9144906" cy="685799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6718083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0" grpId="0" animBg="1"/>
      <p:bldP spid="11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22" b="12622"/>
          <a:stretch>
            <a:fillRect/>
          </a:stretch>
        </p:blipFill>
        <p:spPr/>
      </p:pic>
      <p:sp>
        <p:nvSpPr>
          <p:cNvPr id="77" name="矩形 76"/>
          <p:cNvSpPr/>
          <p:nvPr>
            <p:custDataLst>
              <p:tags r:id="rId2"/>
            </p:custDataLst>
          </p:nvPr>
        </p:nvSpPr>
        <p:spPr>
          <a:xfrm>
            <a:off x="292100" y="3429042"/>
            <a:ext cx="2897519" cy="1628062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92100" y="171316"/>
            <a:ext cx="2897519" cy="1628061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0" name="矩形 69"/>
          <p:cNvSpPr/>
          <p:nvPr>
            <p:custDataLst>
              <p:tags r:id="rId4"/>
            </p:custDataLst>
          </p:nvPr>
        </p:nvSpPr>
        <p:spPr>
          <a:xfrm>
            <a:off x="3189620" y="171316"/>
            <a:ext cx="2899870" cy="162806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1" name="矩形 70"/>
          <p:cNvSpPr/>
          <p:nvPr>
            <p:custDataLst>
              <p:tags r:id="rId5"/>
            </p:custDataLst>
          </p:nvPr>
        </p:nvSpPr>
        <p:spPr>
          <a:xfrm>
            <a:off x="6089489" y="171316"/>
            <a:ext cx="2897520" cy="162806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2" name="矩形 71"/>
          <p:cNvSpPr/>
          <p:nvPr>
            <p:custDataLst>
              <p:tags r:id="rId6"/>
            </p:custDataLst>
          </p:nvPr>
        </p:nvSpPr>
        <p:spPr>
          <a:xfrm>
            <a:off x="8987008" y="171316"/>
            <a:ext cx="2897519" cy="1628061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3" name="矩形 72"/>
          <p:cNvSpPr/>
          <p:nvPr>
            <p:custDataLst>
              <p:tags r:id="rId7"/>
            </p:custDataLst>
          </p:nvPr>
        </p:nvSpPr>
        <p:spPr>
          <a:xfrm>
            <a:off x="292100" y="1799376"/>
            <a:ext cx="2897519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4" name="矩形 73"/>
          <p:cNvSpPr/>
          <p:nvPr>
            <p:custDataLst>
              <p:tags r:id="rId8"/>
            </p:custDataLst>
          </p:nvPr>
        </p:nvSpPr>
        <p:spPr>
          <a:xfrm>
            <a:off x="3189620" y="1799376"/>
            <a:ext cx="2899870" cy="1629666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5" name="矩形 74"/>
          <p:cNvSpPr/>
          <p:nvPr>
            <p:custDataLst>
              <p:tags r:id="rId9"/>
            </p:custDataLst>
          </p:nvPr>
        </p:nvSpPr>
        <p:spPr>
          <a:xfrm>
            <a:off x="6089489" y="1799376"/>
            <a:ext cx="2897520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6" name="矩形 75"/>
          <p:cNvSpPr/>
          <p:nvPr>
            <p:custDataLst>
              <p:tags r:id="rId10"/>
            </p:custDataLst>
          </p:nvPr>
        </p:nvSpPr>
        <p:spPr>
          <a:xfrm>
            <a:off x="8987008" y="1799376"/>
            <a:ext cx="2897519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9" name="矩形 78"/>
          <p:cNvSpPr/>
          <p:nvPr>
            <p:custDataLst>
              <p:tags r:id="rId11"/>
            </p:custDataLst>
          </p:nvPr>
        </p:nvSpPr>
        <p:spPr>
          <a:xfrm>
            <a:off x="6089489" y="3429042"/>
            <a:ext cx="2897520" cy="162806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6" name="矩形 85"/>
          <p:cNvSpPr/>
          <p:nvPr>
            <p:custDataLst>
              <p:tags r:id="rId12"/>
            </p:custDataLst>
          </p:nvPr>
        </p:nvSpPr>
        <p:spPr>
          <a:xfrm>
            <a:off x="6080090" y="5057105"/>
            <a:ext cx="2897520" cy="162966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8" name="矩形 77"/>
          <p:cNvSpPr/>
          <p:nvPr>
            <p:custDataLst>
              <p:tags r:id="rId13"/>
            </p:custDataLst>
          </p:nvPr>
        </p:nvSpPr>
        <p:spPr>
          <a:xfrm>
            <a:off x="3189620" y="3429042"/>
            <a:ext cx="2899870" cy="162806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1" name="矩形 80"/>
          <p:cNvSpPr/>
          <p:nvPr>
            <p:custDataLst>
              <p:tags r:id="rId14"/>
            </p:custDataLst>
          </p:nvPr>
        </p:nvSpPr>
        <p:spPr>
          <a:xfrm>
            <a:off x="302561" y="5057105"/>
            <a:ext cx="2897519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800" dirty="0" smtClean="0">
                <a:latin typeface="微软雅黑" pitchFamily="34" charset="-122"/>
                <a:ea typeface="微软雅黑" pitchFamily="34" charset="-122"/>
              </a:rPr>
              <a:t>举杯</a:t>
            </a:r>
            <a:endParaRPr lang="zh-CN" altLang="en-US" sz="48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2" name="矩形 81"/>
          <p:cNvSpPr/>
          <p:nvPr>
            <p:custDataLst>
              <p:tags r:id="rId15"/>
            </p:custDataLst>
          </p:nvPr>
        </p:nvSpPr>
        <p:spPr>
          <a:xfrm>
            <a:off x="3174456" y="5063138"/>
            <a:ext cx="2915032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6600" dirty="0" smtClean="0">
                <a:latin typeface="微软雅黑" pitchFamily="34" charset="-122"/>
                <a:ea typeface="微软雅黑" pitchFamily="34" charset="-122"/>
              </a:rPr>
              <a:t>欢庆</a:t>
            </a:r>
            <a:endParaRPr lang="zh-CN" altLang="en-US" sz="6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4" name="矩形 83"/>
          <p:cNvSpPr/>
          <p:nvPr>
            <p:custDataLst>
              <p:tags r:id="rId16"/>
            </p:custDataLst>
          </p:nvPr>
        </p:nvSpPr>
        <p:spPr>
          <a:xfrm>
            <a:off x="8989681" y="5061151"/>
            <a:ext cx="2897519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8000" dirty="0" smtClean="0">
                <a:ln w="28575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祝福</a:t>
            </a:r>
            <a:endParaRPr lang="en-US" altLang="zh-CN" sz="8000" dirty="0">
              <a:ln w="28575">
                <a:noFill/>
              </a:ln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097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4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3" b="39101"/>
          <a:stretch/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165">
            <a:off x="3847196" y="3521101"/>
            <a:ext cx="2227992" cy="222799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89100" y="1187703"/>
            <a:ext cx="10613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spc="-300" dirty="0" smtClean="0">
                <a:ln>
                  <a:solidFill>
                    <a:srgbClr val="3665C1"/>
                  </a:solidFill>
                </a:ln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 SMILE OUR FAMILY</a:t>
            </a:r>
            <a:endParaRPr lang="zh-CN" altLang="en-US" sz="6600" b="1" spc="-300" dirty="0">
              <a:ln>
                <a:solidFill>
                  <a:srgbClr val="3665C1"/>
                </a:solidFill>
              </a:ln>
              <a:solidFill>
                <a:schemeClr val="bg1"/>
              </a:solidFill>
              <a:effectLst>
                <a:outerShdw blurRad="114300" dist="38100" dir="2700000" algn="tl">
                  <a:srgbClr val="000000">
                    <a:alpha val="74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44749" y="2302881"/>
            <a:ext cx="7302501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350" h="12700"/>
            </a:sp3d>
          </a:bodyPr>
          <a:lstStyle/>
          <a:p>
            <a:pPr algn="dist"/>
            <a:r>
              <a:rPr lang="zh-CN" altLang="en-US" sz="6000" b="1" dirty="0" smtClean="0">
                <a:ln>
                  <a:solidFill>
                    <a:srgbClr val="3665C1"/>
                  </a:solidFill>
                </a:ln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我们的微笑 我们的家</a:t>
            </a:r>
            <a:endParaRPr lang="zh-CN" altLang="en-US" sz="6000" b="1" dirty="0">
              <a:ln>
                <a:solidFill>
                  <a:srgbClr val="3665C1"/>
                </a:solidFill>
              </a:ln>
              <a:solidFill>
                <a:schemeClr val="bg1"/>
              </a:solidFill>
              <a:effectLst>
                <a:outerShdw blurRad="114300" dist="38100" dir="2700000" algn="tl">
                  <a:srgbClr val="000000">
                    <a:alpha val="74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2" y="5880197"/>
            <a:ext cx="12192002" cy="660400"/>
            <a:chOff x="-1" y="5880197"/>
            <a:chExt cx="12192002" cy="660400"/>
          </a:xfrm>
          <a:solidFill>
            <a:srgbClr val="D4E5F4"/>
          </a:solidFill>
        </p:grpSpPr>
        <p:sp>
          <p:nvSpPr>
            <p:cNvPr id="14" name="矩形 13"/>
            <p:cNvSpPr/>
            <p:nvPr/>
          </p:nvSpPr>
          <p:spPr>
            <a:xfrm>
              <a:off x="-1" y="5880197"/>
              <a:ext cx="12192002" cy="660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" name="直接连接符 14"/>
            <p:cNvCxnSpPr>
              <a:cxnSpLocks/>
            </p:cNvCxnSpPr>
            <p:nvPr/>
          </p:nvCxnSpPr>
          <p:spPr>
            <a:xfrm>
              <a:off x="0" y="6210397"/>
              <a:ext cx="3080085" cy="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/>
          </p:nvSpPr>
          <p:spPr>
            <a:xfrm>
              <a:off x="4597209" y="6017377"/>
              <a:ext cx="495701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chemeClr val="bg1"/>
                  </a:solidFill>
                  <a:effectLst>
                    <a:outerShdw blurRad="114300" dist="38100" dir="2700000" algn="tl">
                      <a:srgbClr val="000000">
                        <a:alpha val="74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上海铁路局客户服务中心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21" name="直接连接符 20"/>
            <p:cNvCxnSpPr>
              <a:cxnSpLocks/>
            </p:cNvCxnSpPr>
            <p:nvPr/>
          </p:nvCxnSpPr>
          <p:spPr>
            <a:xfrm>
              <a:off x="9296401" y="6210397"/>
              <a:ext cx="2895599" cy="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00000">
            <a:off x="6307574" y="3829425"/>
            <a:ext cx="1882796" cy="1882796"/>
          </a:xfrm>
          <a:prstGeom prst="ellipse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382" y="5923796"/>
            <a:ext cx="1538835" cy="57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fade/>
      </p:transition>
    </mc:Choice>
    <mc:Fallback xmlns="">
      <p:transition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9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0"/>
            <a:ext cx="3014133" cy="16383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6129867" y="1701801"/>
            <a:ext cx="6062133" cy="34210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3098800" y="5181600"/>
            <a:ext cx="2929467" cy="1676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7491989" y="2951747"/>
            <a:ext cx="3197466" cy="1011781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altLang="zh-CN" sz="1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7x24</a:t>
            </a:r>
            <a:r>
              <a:rPr lang="zh-CN" altLang="en-US" sz="1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小时服务</a:t>
            </a:r>
            <a:endParaRPr lang="en-US" altLang="zh-CN" sz="1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占位符 31"/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6" b="8296"/>
          <a:stretch>
            <a:fillRect/>
          </a:stretch>
        </p:blipFill>
        <p:spPr/>
      </p:pic>
      <p:pic>
        <p:nvPicPr>
          <p:cNvPr id="42" name="图片占位符 41"/>
          <p:cNvPicPr>
            <a:picLocks noGrp="1" noChangeAspect="1"/>
          </p:cNvPicPr>
          <p:nvPr>
            <p:ph type="pic" sz="quarter" idx="1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" b="9306"/>
          <a:stretch>
            <a:fillRect/>
          </a:stretch>
        </p:blipFill>
        <p:spPr>
          <a:xfrm>
            <a:off x="9237663" y="0"/>
            <a:ext cx="3019425" cy="1638300"/>
          </a:xfrm>
        </p:spPr>
      </p:pic>
      <p:pic>
        <p:nvPicPr>
          <p:cNvPr id="37" name="图片占位符 36"/>
          <p:cNvPicPr>
            <a:picLocks noGrp="1" noChangeAspect="1"/>
          </p:cNvPicPr>
          <p:nvPr>
            <p:ph type="pic" sz="quarter" idx="13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4" b="8294"/>
          <a:stretch>
            <a:fillRect/>
          </a:stretch>
        </p:blipFill>
        <p:spPr/>
      </p:pic>
      <p:pic>
        <p:nvPicPr>
          <p:cNvPr id="41" name="图片占位符 40"/>
          <p:cNvPicPr>
            <a:picLocks noGrp="1" noChangeAspect="1"/>
          </p:cNvPicPr>
          <p:nvPr>
            <p:ph type="pic" sz="quarter" idx="14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7" b="29347"/>
          <a:stretch>
            <a:fillRect/>
          </a:stretch>
        </p:blipFill>
        <p:spPr/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4" b="49032"/>
          <a:stretch/>
        </p:blipFill>
        <p:spPr>
          <a:xfrm>
            <a:off x="3098800" y="-7018"/>
            <a:ext cx="5991922" cy="1652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634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14:switch dir="r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8" grpId="0" animBg="1"/>
      <p:bldP spid="8" grpId="0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4273833" y="2840736"/>
            <a:ext cx="5618109" cy="14487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292102" y="452993"/>
            <a:ext cx="2514215" cy="238141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292102" y="164309"/>
            <a:ext cx="2514215" cy="2886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2806317" y="164309"/>
            <a:ext cx="9093581" cy="2886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9" name="图片占位符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" r="3199" b="22492"/>
          <a:stretch/>
        </p:blipFill>
        <p:spPr>
          <a:xfrm>
            <a:off x="2806318" y="452993"/>
            <a:ext cx="5246820" cy="2362367"/>
          </a:xfrm>
        </p:spPr>
      </p:pic>
      <p:pic>
        <p:nvPicPr>
          <p:cNvPr id="14" name="图片占位符 1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6" r="6244"/>
          <a:stretch/>
        </p:blipFill>
        <p:spPr>
          <a:xfrm>
            <a:off x="8069179" y="452993"/>
            <a:ext cx="3830719" cy="2362367"/>
          </a:xfrm>
        </p:spPr>
      </p:pic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r="21371"/>
          <a:stretch>
            <a:fillRect/>
          </a:stretch>
        </p:blipFill>
        <p:spPr/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1" r="12805"/>
          <a:stretch/>
        </p:blipFill>
        <p:spPr>
          <a:xfrm>
            <a:off x="9907985" y="5032037"/>
            <a:ext cx="1987149" cy="165493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833" y="4321596"/>
            <a:ext cx="5602068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1"/>
          <a:stretch/>
        </p:blipFill>
        <p:spPr>
          <a:xfrm>
            <a:off x="9907985" y="2840736"/>
            <a:ext cx="1987149" cy="2191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8378650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3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矩形 168"/>
          <p:cNvSpPr/>
          <p:nvPr>
            <p:custDataLst>
              <p:tags r:id="rId2"/>
            </p:custDataLst>
          </p:nvPr>
        </p:nvSpPr>
        <p:spPr>
          <a:xfrm>
            <a:off x="0" y="7938"/>
            <a:ext cx="12192000" cy="6850062"/>
          </a:xfrm>
          <a:prstGeom prst="rect">
            <a:avLst/>
          </a:prstGeom>
          <a:pattFill prst="lt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31" name="矩形 30"/>
          <p:cNvSpPr/>
          <p:nvPr>
            <p:custDataLst>
              <p:tags r:id="rId3"/>
            </p:custDataLst>
          </p:nvPr>
        </p:nvSpPr>
        <p:spPr>
          <a:xfrm>
            <a:off x="538542" y="5558292"/>
            <a:ext cx="11088000" cy="4222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endParaRPr lang="en-US" altLang="zh-CN" sz="3600" dirty="0">
              <a:solidFill>
                <a:srgbClr val="699CE8"/>
              </a:solidFill>
              <a:latin typeface="Berlin Sans FB Demi" panose="020E0802020502020306" pitchFamily="34" charset="0"/>
              <a:ea typeface="方正舒体" panose="02010601030101010101" pitchFamily="2" charset="-122"/>
            </a:endParaRPr>
          </a:p>
        </p:txBody>
      </p:sp>
      <p:sp>
        <p:nvSpPr>
          <p:cNvPr id="32" name="矩形 31"/>
          <p:cNvSpPr/>
          <p:nvPr>
            <p:custDataLst>
              <p:tags r:id="rId4"/>
            </p:custDataLst>
          </p:nvPr>
        </p:nvSpPr>
        <p:spPr>
          <a:xfrm>
            <a:off x="5620356" y="956397"/>
            <a:ext cx="5989561" cy="11368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zh-CN" sz="28700" dirty="0">
              <a:solidFill>
                <a:prstClr val="white"/>
              </a:solidFill>
              <a:effectLst>
                <a:outerShdw blurRad="38100" dist="127000" dir="5400000" algn="tl" rotWithShape="0">
                  <a:prstClr val="black">
                    <a:alpha val="11000"/>
                  </a:prstClr>
                </a:outerShdw>
              </a:effectLst>
              <a:latin typeface="Arial Black" panose="020B0A04020102020204" pitchFamily="34" charset="0"/>
              <a:ea typeface="迷你简综艺" panose="03000509000000000000" pitchFamily="65" charset="-122"/>
            </a:endParaRPr>
          </a:p>
        </p:txBody>
      </p:sp>
      <p:pic>
        <p:nvPicPr>
          <p:cNvPr id="28" name="图片占位符 27"/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750" b="21750"/>
          <a:stretch>
            <a:fillRect/>
          </a:stretch>
        </p:blipFill>
        <p:spPr/>
      </p:pic>
      <p:pic>
        <p:nvPicPr>
          <p:cNvPr id="30" name="图片占位符 29"/>
          <p:cNvPicPr>
            <a:picLocks noGrp="1" noChangeAspect="1"/>
          </p:cNvPicPr>
          <p:nvPr>
            <p:ph type="pic" sz="quarter" idx="10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053" b="28053"/>
          <a:stretch>
            <a:fillRect/>
          </a:stretch>
        </p:blipFill>
        <p:spPr/>
      </p:pic>
      <p:pic>
        <p:nvPicPr>
          <p:cNvPr id="38" name="图片占位符 3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" t="2070" r="10943" b="26411"/>
          <a:stretch/>
        </p:blipFill>
        <p:spPr>
          <a:xfrm>
            <a:off x="582086" y="3207656"/>
            <a:ext cx="5038270" cy="229841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2495725"/>
      </p:ext>
    </p:extLst>
  </p:cSld>
  <p:clrMapOvr>
    <a:masterClrMapping/>
  </p:clrMapOvr>
  <p:transition spd="slow" advClick="0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/>
          <p:cNvPicPr>
            <a:picLocks noGrp="1" noChangeAspect="1"/>
          </p:cNvPicPr>
          <p:nvPr>
            <p:ph type="pic" sz="quarter" idx="10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99" y="2"/>
            <a:ext cx="6684169" cy="4456113"/>
          </a:xfrm>
        </p:spPr>
      </p:pic>
      <p:sp>
        <p:nvSpPr>
          <p:cNvPr id="62" name="矩形 61"/>
          <p:cNvSpPr/>
          <p:nvPr>
            <p:custDataLst>
              <p:tags r:id="rId2"/>
            </p:custDataLst>
          </p:nvPr>
        </p:nvSpPr>
        <p:spPr>
          <a:xfrm>
            <a:off x="3348567" y="4778376"/>
            <a:ext cx="1509184" cy="8410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solidFill>
              <a:srgbClr val="D8EE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cxnSp>
        <p:nvCxnSpPr>
          <p:cNvPr id="65" name="直接连接符 64"/>
          <p:cNvCxnSpPr/>
          <p:nvPr>
            <p:custDataLst>
              <p:tags r:id="rId3"/>
            </p:custDataLst>
          </p:nvPr>
        </p:nvCxnSpPr>
        <p:spPr>
          <a:xfrm>
            <a:off x="0" y="4456113"/>
            <a:ext cx="12192000" cy="0"/>
          </a:xfrm>
          <a:prstGeom prst="line">
            <a:avLst/>
          </a:prstGeom>
          <a:ln w="698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>
            <p:custDataLst>
              <p:tags r:id="rId4"/>
            </p:custDataLst>
          </p:nvPr>
        </p:nvCxnSpPr>
        <p:spPr>
          <a:xfrm>
            <a:off x="8301567" y="-14288"/>
            <a:ext cx="0" cy="6872288"/>
          </a:xfrm>
          <a:prstGeom prst="line">
            <a:avLst/>
          </a:prstGeom>
          <a:ln w="698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任意多边形 69"/>
          <p:cNvSpPr/>
          <p:nvPr>
            <p:custDataLst>
              <p:tags r:id="rId5"/>
            </p:custDataLst>
          </p:nvPr>
        </p:nvSpPr>
        <p:spPr>
          <a:xfrm rot="13629467">
            <a:off x="316442" y="6103938"/>
            <a:ext cx="819150" cy="965200"/>
          </a:xfrm>
          <a:custGeom>
            <a:avLst/>
            <a:gdLst>
              <a:gd name="connsiteX0" fmla="*/ 0 w 899364"/>
              <a:gd name="connsiteY0" fmla="*/ 436528 h 795880"/>
              <a:gd name="connsiteX1" fmla="*/ 404827 w 899364"/>
              <a:gd name="connsiteY1" fmla="*/ 0 h 795880"/>
              <a:gd name="connsiteX2" fmla="*/ 899364 w 899364"/>
              <a:gd name="connsiteY2" fmla="*/ 0 h 795880"/>
              <a:gd name="connsiteX3" fmla="*/ 899364 w 899364"/>
              <a:gd name="connsiteY3" fmla="*/ 795880 h 795880"/>
              <a:gd name="connsiteX4" fmla="*/ 0 w 899364"/>
              <a:gd name="connsiteY4" fmla="*/ 795880 h 79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364" h="795880">
                <a:moveTo>
                  <a:pt x="0" y="436528"/>
                </a:moveTo>
                <a:lnTo>
                  <a:pt x="404827" y="0"/>
                </a:lnTo>
                <a:lnTo>
                  <a:pt x="899364" y="0"/>
                </a:lnTo>
                <a:lnTo>
                  <a:pt x="899364" y="795880"/>
                </a:lnTo>
                <a:lnTo>
                  <a:pt x="0" y="7958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1" name="矩形 70"/>
          <p:cNvSpPr/>
          <p:nvPr>
            <p:custDataLst>
              <p:tags r:id="rId6"/>
            </p:custDataLst>
          </p:nvPr>
        </p:nvSpPr>
        <p:spPr>
          <a:xfrm rot="20961869">
            <a:off x="2203451" y="6172200"/>
            <a:ext cx="497416" cy="331788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72" name="矩形 71"/>
          <p:cNvSpPr/>
          <p:nvPr>
            <p:custDataLst>
              <p:tags r:id="rId7"/>
            </p:custDataLst>
          </p:nvPr>
        </p:nvSpPr>
        <p:spPr>
          <a:xfrm rot="20961869">
            <a:off x="1962152" y="5292725"/>
            <a:ext cx="298449" cy="196850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73" name="矩形 72"/>
          <p:cNvSpPr/>
          <p:nvPr>
            <p:custDataLst>
              <p:tags r:id="rId8"/>
            </p:custDataLst>
          </p:nvPr>
        </p:nvSpPr>
        <p:spPr>
          <a:xfrm rot="910735">
            <a:off x="213785" y="5210175"/>
            <a:ext cx="546100" cy="361950"/>
          </a:xfrm>
          <a:prstGeom prst="rect">
            <a:avLst/>
          </a:prstGeom>
          <a:solidFill>
            <a:srgbClr val="3665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5" name="矩形 74"/>
          <p:cNvSpPr/>
          <p:nvPr>
            <p:custDataLst>
              <p:tags r:id="rId9"/>
            </p:custDataLst>
          </p:nvPr>
        </p:nvSpPr>
        <p:spPr>
          <a:xfrm rot="20961869">
            <a:off x="2753784" y="4794251"/>
            <a:ext cx="234949" cy="1555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10"/>
            </p:custDataLst>
          </p:nvPr>
        </p:nvSpPr>
        <p:spPr>
          <a:xfrm>
            <a:off x="3348567" y="5694682"/>
            <a:ext cx="1509184" cy="8410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solidFill>
              <a:srgbClr val="D8EE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10" name="图片占位符 9"/>
          <p:cNvPicPr>
            <a:picLocks noGrp="1" noChangeAspect="1"/>
          </p:cNvPicPr>
          <p:nvPr>
            <p:ph type="pic" sz="quarter" idx="12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529" y="4778377"/>
            <a:ext cx="2636044" cy="1757363"/>
          </a:xfrm>
        </p:spPr>
      </p:pic>
      <p:pic>
        <p:nvPicPr>
          <p:cNvPr id="3" name="图片占位符 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2" r="20502"/>
          <a:stretch/>
        </p:blipFill>
        <p:spPr/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37" y="4778376"/>
            <a:ext cx="3144252" cy="1768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67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14:shred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70" grpId="0" animBg="1"/>
      <p:bldP spid="71" grpId="0" animBg="1"/>
      <p:bldP spid="72" grpId="0" animBg="1"/>
      <p:bldP spid="73" grpId="0" animBg="1"/>
      <p:bldP spid="75" grpId="0" animBg="1"/>
      <p:bldP spid="18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任意多边形 90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95536 w 9144000"/>
              <a:gd name="connsiteY0" fmla="*/ 369000 h 6858000"/>
              <a:gd name="connsiteX1" fmla="*/ 395536 w 9144000"/>
              <a:gd name="connsiteY1" fmla="*/ 6489000 h 6858000"/>
              <a:gd name="connsiteX2" fmla="*/ 8748464 w 9144000"/>
              <a:gd name="connsiteY2" fmla="*/ 6489000 h 6858000"/>
              <a:gd name="connsiteX3" fmla="*/ 8748464 w 9144000"/>
              <a:gd name="connsiteY3" fmla="*/ 3690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395536" y="369000"/>
                </a:moveTo>
                <a:lnTo>
                  <a:pt x="395536" y="6489000"/>
                </a:lnTo>
                <a:lnTo>
                  <a:pt x="8748464" y="6489000"/>
                </a:lnTo>
                <a:lnTo>
                  <a:pt x="8748464" y="3690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4" name="矩形 73"/>
          <p:cNvSpPr/>
          <p:nvPr>
            <p:custDataLst>
              <p:tags r:id="rId3"/>
            </p:custDataLst>
          </p:nvPr>
        </p:nvSpPr>
        <p:spPr>
          <a:xfrm>
            <a:off x="6418976" y="4010542"/>
            <a:ext cx="4994089" cy="22883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zh-CN" sz="6000" dirty="0">
              <a:ln w="0"/>
              <a:solidFill>
                <a:schemeClr val="bg1"/>
              </a:solidFill>
              <a:latin typeface="迷你简综艺" panose="03000509000000000000" pitchFamily="65" charset="-122"/>
              <a:ea typeface="迷你简综艺" panose="03000509000000000000" pitchFamily="65" charset="-122"/>
            </a:endParaRPr>
          </a:p>
        </p:txBody>
      </p:sp>
      <p:sp>
        <p:nvSpPr>
          <p:cNvPr id="154" name="矩形 153"/>
          <p:cNvSpPr/>
          <p:nvPr>
            <p:custDataLst>
              <p:tags r:id="rId4"/>
            </p:custDataLst>
          </p:nvPr>
        </p:nvSpPr>
        <p:spPr>
          <a:xfrm>
            <a:off x="6707723" y="4582404"/>
            <a:ext cx="441659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CN" altLang="en-US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我们的微笑</a:t>
            </a:r>
            <a:endParaRPr lang="en-US" altLang="zh-CN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" name="图片占位符 3"/>
          <p:cNvPicPr>
            <a:picLocks noGrp="1" noChangeAspect="1"/>
          </p:cNvPicPr>
          <p:nvPr>
            <p:ph type="pic" sz="quarter" idx="1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3" b="21133"/>
          <a:stretch>
            <a:fillRect/>
          </a:stretch>
        </p:blipFill>
        <p:spPr/>
      </p:pic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8" r="22568"/>
          <a:stretch>
            <a:fillRect/>
          </a:stretch>
        </p:blipFill>
        <p:spPr/>
      </p:pic>
      <p:pic>
        <p:nvPicPr>
          <p:cNvPr id="7" name="图片占位符 6"/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4" b="22224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85455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14:switch dir="l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74" grpId="0" animBg="1"/>
      <p:bldP spid="154" grpId="0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2" r="17278"/>
          <a:stretch/>
        </p:blipFill>
        <p:spPr/>
      </p:pic>
      <p:sp>
        <p:nvSpPr>
          <p:cNvPr id="80" name="矩形 79"/>
          <p:cNvSpPr/>
          <p:nvPr>
            <p:custDataLst>
              <p:tags r:id="rId2"/>
            </p:custDataLst>
          </p:nvPr>
        </p:nvSpPr>
        <p:spPr>
          <a:xfrm>
            <a:off x="5352162" y="3422599"/>
            <a:ext cx="1342510" cy="32124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6" name="矩形 75"/>
          <p:cNvSpPr/>
          <p:nvPr>
            <p:custDataLst>
              <p:tags r:id="rId3"/>
            </p:custDataLst>
          </p:nvPr>
        </p:nvSpPr>
        <p:spPr>
          <a:xfrm>
            <a:off x="10457862" y="221458"/>
            <a:ext cx="1340438" cy="320114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393702" y="5035742"/>
            <a:ext cx="4956852" cy="1242039"/>
            <a:chOff x="393702" y="5035742"/>
            <a:chExt cx="4956852" cy="1242039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" name="矩形 2"/>
            <p:cNvSpPr/>
            <p:nvPr>
              <p:custDataLst>
                <p:tags r:id="rId4"/>
              </p:custDataLst>
            </p:nvPr>
          </p:nvSpPr>
          <p:spPr>
            <a:xfrm>
              <a:off x="393702" y="5035742"/>
              <a:ext cx="4956852" cy="67417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altLang="zh-CN" dirty="0"/>
            </a:p>
          </p:txBody>
        </p:sp>
        <p:sp>
          <p:nvSpPr>
            <p:cNvPr id="4" name="矩形 3"/>
            <p:cNvSpPr/>
            <p:nvPr>
              <p:custDataLst>
                <p:tags r:id="rId5"/>
              </p:custDataLst>
            </p:nvPr>
          </p:nvSpPr>
          <p:spPr>
            <a:xfrm>
              <a:off x="393702" y="5035742"/>
              <a:ext cx="4956852" cy="12420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5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我们的家</a:t>
              </a:r>
              <a:endParaRPr lang="en-US" altLang="zh-CN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9" name="图片占位符 8"/>
          <p:cNvPicPr>
            <a:picLocks noGrp="1" noChangeAspect="1"/>
          </p:cNvPicPr>
          <p:nvPr>
            <p:ph type="pic" sz="quarter" idx="1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9" b="8179"/>
          <a:stretch>
            <a:fillRect/>
          </a:stretch>
        </p:blipFill>
        <p:spPr/>
      </p:pic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8" b="8108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23836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76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矩形 168"/>
          <p:cNvSpPr/>
          <p:nvPr>
            <p:custDataLst>
              <p:tags r:id="rId2"/>
            </p:custDataLst>
          </p:nvPr>
        </p:nvSpPr>
        <p:spPr>
          <a:xfrm>
            <a:off x="0" y="7938"/>
            <a:ext cx="12192000" cy="6850062"/>
          </a:xfrm>
          <a:prstGeom prst="rect">
            <a:avLst/>
          </a:prstGeom>
          <a:pattFill prst="lt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31" name="矩形 30"/>
          <p:cNvSpPr/>
          <p:nvPr>
            <p:custDataLst>
              <p:tags r:id="rId3"/>
            </p:custDataLst>
          </p:nvPr>
        </p:nvSpPr>
        <p:spPr>
          <a:xfrm>
            <a:off x="538542" y="5558292"/>
            <a:ext cx="11088000" cy="4222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endParaRPr lang="en-US" altLang="zh-CN" sz="3600" dirty="0">
              <a:solidFill>
                <a:srgbClr val="699CE8"/>
              </a:solidFill>
              <a:latin typeface="Berlin Sans FB Demi" panose="020E0802020502020306" pitchFamily="34" charset="0"/>
              <a:ea typeface="方正舒体" panose="02010601030101010101" pitchFamily="2" charset="-122"/>
            </a:endParaRPr>
          </a:p>
        </p:txBody>
      </p:sp>
      <p:sp>
        <p:nvSpPr>
          <p:cNvPr id="32" name="矩形 31"/>
          <p:cNvSpPr/>
          <p:nvPr>
            <p:custDataLst>
              <p:tags r:id="rId4"/>
            </p:custDataLst>
          </p:nvPr>
        </p:nvSpPr>
        <p:spPr>
          <a:xfrm>
            <a:off x="5620356" y="956397"/>
            <a:ext cx="5989561" cy="11368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zh-CN" sz="28700" dirty="0">
              <a:solidFill>
                <a:prstClr val="white"/>
              </a:solidFill>
              <a:effectLst>
                <a:outerShdw blurRad="38100" dist="127000" dir="5400000" algn="tl" rotWithShape="0">
                  <a:prstClr val="black">
                    <a:alpha val="11000"/>
                  </a:prstClr>
                </a:outerShdw>
              </a:effectLst>
              <a:latin typeface="Arial Black" panose="020B0A04020102020204" pitchFamily="34" charset="0"/>
              <a:ea typeface="迷你简综艺" panose="03000509000000000000" pitchFamily="65" charset="-122"/>
            </a:endParaRPr>
          </a:p>
        </p:txBody>
      </p:sp>
      <p:pic>
        <p:nvPicPr>
          <p:cNvPr id="28" name="图片占位符 27"/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750" b="21750"/>
          <a:stretch>
            <a:fillRect/>
          </a:stretch>
        </p:blipFill>
        <p:spPr/>
      </p:pic>
      <p:pic>
        <p:nvPicPr>
          <p:cNvPr id="30" name="图片占位符 29"/>
          <p:cNvPicPr>
            <a:picLocks noGrp="1" noChangeAspect="1"/>
          </p:cNvPicPr>
          <p:nvPr>
            <p:ph type="pic" sz="quarter" idx="10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053" b="28053"/>
          <a:stretch>
            <a:fillRect/>
          </a:stretch>
        </p:blipFill>
        <p:spPr/>
      </p:pic>
      <p:pic>
        <p:nvPicPr>
          <p:cNvPr id="38" name="图片占位符 3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" t="2070" r="10943" b="26411"/>
          <a:stretch/>
        </p:blipFill>
        <p:spPr>
          <a:xfrm>
            <a:off x="582086" y="3207656"/>
            <a:ext cx="5038270" cy="229841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3990642"/>
      </p:ext>
    </p:extLst>
  </p:cSld>
  <p:clrMapOvr>
    <a:masterClrMapping/>
  </p:clrMapOvr>
  <p:transition spd="slow" advClick="0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任意多边形 8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95536 w 9144000"/>
              <a:gd name="connsiteY0" fmla="*/ 369000 h 6858000"/>
              <a:gd name="connsiteX1" fmla="*/ 395536 w 9144000"/>
              <a:gd name="connsiteY1" fmla="*/ 6489000 h 6858000"/>
              <a:gd name="connsiteX2" fmla="*/ 8748464 w 9144000"/>
              <a:gd name="connsiteY2" fmla="*/ 6489000 h 6858000"/>
              <a:gd name="connsiteX3" fmla="*/ 8748464 w 9144000"/>
              <a:gd name="connsiteY3" fmla="*/ 3690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395536" y="369000"/>
                </a:moveTo>
                <a:lnTo>
                  <a:pt x="395536" y="6489000"/>
                </a:lnTo>
                <a:lnTo>
                  <a:pt x="8748464" y="6489000"/>
                </a:lnTo>
                <a:lnTo>
                  <a:pt x="8748464" y="3690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4365352" y="521651"/>
            <a:ext cx="3468247" cy="18630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 eaLnBrk="1" hangingPunct="1">
              <a:defRPr/>
            </a:pPr>
            <a:endParaRPr lang="en-US" altLang="zh-CN" sz="32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735087" y="2498374"/>
            <a:ext cx="3470777" cy="18612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/>
            <a:endParaRPr lang="en-US" altLang="zh-CN" sz="28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7993087" y="4473274"/>
            <a:ext cx="3470779" cy="18630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/>
            <a:endParaRPr lang="en-US" altLang="zh-CN" sz="28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pic>
        <p:nvPicPr>
          <p:cNvPr id="77" name="图片占位符 76"/>
          <p:cNvPicPr>
            <a:picLocks noGrp="1" noChangeAspect="1"/>
          </p:cNvPicPr>
          <p:nvPr>
            <p:ph type="pic" sz="quarter" idx="1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  <p:pic>
        <p:nvPicPr>
          <p:cNvPr id="80" name="图片占位符 79"/>
          <p:cNvPicPr>
            <a:picLocks noGrp="1" noChangeAspect="1"/>
          </p:cNvPicPr>
          <p:nvPr>
            <p:ph type="pic" sz="quarter" idx="15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  <p:pic>
        <p:nvPicPr>
          <p:cNvPr id="81" name="图片占位符 80"/>
          <p:cNvPicPr>
            <a:picLocks noGrp="1" noChangeAspect="1"/>
          </p:cNvPicPr>
          <p:nvPr>
            <p:ph type="pic" sz="quarter" idx="14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1" b="14211"/>
          <a:stretch>
            <a:fillRect/>
          </a:stretch>
        </p:blipFill>
        <p:spPr/>
      </p:pic>
      <p:pic>
        <p:nvPicPr>
          <p:cNvPr id="79" name="图片占位符 78"/>
          <p:cNvPicPr>
            <a:picLocks noGrp="1" noChangeAspect="1"/>
          </p:cNvPicPr>
          <p:nvPr>
            <p:ph type="pic" sz="quarter" idx="1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1" b="14241"/>
          <a:stretch>
            <a:fillRect/>
          </a:stretch>
        </p:blipFill>
        <p:spPr/>
      </p:pic>
      <p:pic>
        <p:nvPicPr>
          <p:cNvPr id="82" name="图片占位符 81"/>
          <p:cNvPicPr>
            <a:picLocks noGrp="1" noChangeAspect="1"/>
          </p:cNvPicPr>
          <p:nvPr>
            <p:ph type="pic" sz="quarter" idx="13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7" b="14257"/>
          <a:stretch>
            <a:fillRect/>
          </a:stretch>
        </p:blipFill>
        <p:spPr/>
      </p:pic>
      <p:pic>
        <p:nvPicPr>
          <p:cNvPr id="78" name="图片占位符 77"/>
          <p:cNvPicPr>
            <a:picLocks noGrp="1" noChangeAspect="1"/>
          </p:cNvPicPr>
          <p:nvPr>
            <p:ph type="pic" sz="quarter" idx="12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418126387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3" grpId="0" animBg="1"/>
      <p:bldP spid="5" grpId="0" animBg="1"/>
      <p:bldP spid="10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0" y="207963"/>
            <a:ext cx="12192000" cy="14144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zh-CN" altLang="en-US" sz="4000" dirty="0">
              <a:latin typeface="迷你简综艺" panose="03000509000000000000" pitchFamily="65" charset="-122"/>
              <a:ea typeface="迷你简综艺" panose="03000509000000000000" pitchFamily="65" charset="-122"/>
            </a:endParaR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1" y="0"/>
            <a:ext cx="3714751" cy="6858000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2245784" y="5842340"/>
            <a:ext cx="9946216" cy="6397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2017-01-27 </a:t>
            </a:r>
            <a:r>
              <a:rPr lang="zh-CN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大年三十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30" b="12670"/>
          <a:stretch/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315411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2000">
        <p14:glitter pattern="hexagon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-1888066" y="1"/>
            <a:ext cx="4412344" cy="6857999"/>
          </a:xfrm>
          <a:prstGeom prst="rect">
            <a:avLst/>
          </a:prstGeom>
          <a:solidFill>
            <a:srgbClr val="3665C1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3665C1"/>
              </a:solidFill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-2401354" y="-507"/>
            <a:ext cx="4413251" cy="68574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 flipH="1">
            <a:off x="11495320" y="1"/>
            <a:ext cx="503155" cy="6857999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11" name="矩形 10"/>
          <p:cNvSpPr/>
          <p:nvPr>
            <p:custDataLst>
              <p:tags r:id="rId5"/>
            </p:custDataLst>
          </p:nvPr>
        </p:nvSpPr>
        <p:spPr>
          <a:xfrm flipH="1">
            <a:off x="11669184" y="0"/>
            <a:ext cx="522816" cy="70736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1" r="732"/>
          <a:stretch/>
        </p:blipFill>
        <p:spPr>
          <a:xfrm>
            <a:off x="2524278" y="1"/>
            <a:ext cx="9144906" cy="685799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6718083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0" grpId="0" animBg="1"/>
      <p:bldP spid="11" grpId="0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22" b="12622"/>
          <a:stretch>
            <a:fillRect/>
          </a:stretch>
        </p:blipFill>
        <p:spPr/>
      </p:pic>
      <p:sp>
        <p:nvSpPr>
          <p:cNvPr id="77" name="矩形 76"/>
          <p:cNvSpPr/>
          <p:nvPr>
            <p:custDataLst>
              <p:tags r:id="rId2"/>
            </p:custDataLst>
          </p:nvPr>
        </p:nvSpPr>
        <p:spPr>
          <a:xfrm>
            <a:off x="292100" y="3429042"/>
            <a:ext cx="2897519" cy="1628062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92100" y="171316"/>
            <a:ext cx="2897519" cy="1628061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0" name="矩形 69"/>
          <p:cNvSpPr/>
          <p:nvPr>
            <p:custDataLst>
              <p:tags r:id="rId4"/>
            </p:custDataLst>
          </p:nvPr>
        </p:nvSpPr>
        <p:spPr>
          <a:xfrm>
            <a:off x="3189620" y="171316"/>
            <a:ext cx="2899870" cy="162806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1" name="矩形 70"/>
          <p:cNvSpPr/>
          <p:nvPr>
            <p:custDataLst>
              <p:tags r:id="rId5"/>
            </p:custDataLst>
          </p:nvPr>
        </p:nvSpPr>
        <p:spPr>
          <a:xfrm>
            <a:off x="6089489" y="171316"/>
            <a:ext cx="2897520" cy="162806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2" name="矩形 71"/>
          <p:cNvSpPr/>
          <p:nvPr>
            <p:custDataLst>
              <p:tags r:id="rId6"/>
            </p:custDataLst>
          </p:nvPr>
        </p:nvSpPr>
        <p:spPr>
          <a:xfrm>
            <a:off x="8987008" y="171316"/>
            <a:ext cx="2897519" cy="1628061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3" name="矩形 72"/>
          <p:cNvSpPr/>
          <p:nvPr>
            <p:custDataLst>
              <p:tags r:id="rId7"/>
            </p:custDataLst>
          </p:nvPr>
        </p:nvSpPr>
        <p:spPr>
          <a:xfrm>
            <a:off x="292100" y="1799376"/>
            <a:ext cx="2897519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4" name="矩形 73"/>
          <p:cNvSpPr/>
          <p:nvPr>
            <p:custDataLst>
              <p:tags r:id="rId8"/>
            </p:custDataLst>
          </p:nvPr>
        </p:nvSpPr>
        <p:spPr>
          <a:xfrm>
            <a:off x="3189620" y="1799376"/>
            <a:ext cx="2899870" cy="1629666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5" name="矩形 74"/>
          <p:cNvSpPr/>
          <p:nvPr>
            <p:custDataLst>
              <p:tags r:id="rId9"/>
            </p:custDataLst>
          </p:nvPr>
        </p:nvSpPr>
        <p:spPr>
          <a:xfrm>
            <a:off x="6089489" y="1799376"/>
            <a:ext cx="2897520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6" name="矩形 75"/>
          <p:cNvSpPr/>
          <p:nvPr>
            <p:custDataLst>
              <p:tags r:id="rId10"/>
            </p:custDataLst>
          </p:nvPr>
        </p:nvSpPr>
        <p:spPr>
          <a:xfrm>
            <a:off x="8987008" y="1799376"/>
            <a:ext cx="2897519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9" name="矩形 78"/>
          <p:cNvSpPr/>
          <p:nvPr>
            <p:custDataLst>
              <p:tags r:id="rId11"/>
            </p:custDataLst>
          </p:nvPr>
        </p:nvSpPr>
        <p:spPr>
          <a:xfrm>
            <a:off x="6089489" y="3429042"/>
            <a:ext cx="2897520" cy="162806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6" name="矩形 85"/>
          <p:cNvSpPr/>
          <p:nvPr>
            <p:custDataLst>
              <p:tags r:id="rId12"/>
            </p:custDataLst>
          </p:nvPr>
        </p:nvSpPr>
        <p:spPr>
          <a:xfrm>
            <a:off x="6080090" y="5057105"/>
            <a:ext cx="2897520" cy="162966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8" name="矩形 77"/>
          <p:cNvSpPr/>
          <p:nvPr>
            <p:custDataLst>
              <p:tags r:id="rId13"/>
            </p:custDataLst>
          </p:nvPr>
        </p:nvSpPr>
        <p:spPr>
          <a:xfrm>
            <a:off x="3189620" y="3429042"/>
            <a:ext cx="2899870" cy="162806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1" name="矩形 80"/>
          <p:cNvSpPr/>
          <p:nvPr>
            <p:custDataLst>
              <p:tags r:id="rId14"/>
            </p:custDataLst>
          </p:nvPr>
        </p:nvSpPr>
        <p:spPr>
          <a:xfrm>
            <a:off x="302561" y="5057105"/>
            <a:ext cx="2897519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800" dirty="0" smtClean="0">
                <a:latin typeface="微软雅黑" pitchFamily="34" charset="-122"/>
                <a:ea typeface="微软雅黑" pitchFamily="34" charset="-122"/>
              </a:rPr>
              <a:t>举杯</a:t>
            </a:r>
            <a:endParaRPr lang="zh-CN" altLang="en-US" sz="48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2" name="矩形 81"/>
          <p:cNvSpPr/>
          <p:nvPr>
            <p:custDataLst>
              <p:tags r:id="rId15"/>
            </p:custDataLst>
          </p:nvPr>
        </p:nvSpPr>
        <p:spPr>
          <a:xfrm>
            <a:off x="3174456" y="5063138"/>
            <a:ext cx="2915032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6600" dirty="0" smtClean="0">
                <a:latin typeface="微软雅黑" pitchFamily="34" charset="-122"/>
                <a:ea typeface="微软雅黑" pitchFamily="34" charset="-122"/>
              </a:rPr>
              <a:t>欢庆</a:t>
            </a:r>
            <a:endParaRPr lang="zh-CN" altLang="en-US" sz="6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4" name="矩形 83"/>
          <p:cNvSpPr/>
          <p:nvPr>
            <p:custDataLst>
              <p:tags r:id="rId16"/>
            </p:custDataLst>
          </p:nvPr>
        </p:nvSpPr>
        <p:spPr>
          <a:xfrm>
            <a:off x="8989681" y="5061151"/>
            <a:ext cx="2897519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8000" dirty="0" smtClean="0">
                <a:ln w="28575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祝福</a:t>
            </a:r>
            <a:endParaRPr lang="en-US" altLang="zh-CN" sz="8000" dirty="0">
              <a:ln w="28575">
                <a:noFill/>
              </a:ln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097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4" grpId="0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3" b="39101"/>
          <a:stretch/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165">
            <a:off x="3847196" y="3521101"/>
            <a:ext cx="2227992" cy="222799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89100" y="1187703"/>
            <a:ext cx="10613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spc="-300" dirty="0" smtClean="0">
                <a:ln>
                  <a:solidFill>
                    <a:srgbClr val="3665C1"/>
                  </a:solidFill>
                </a:ln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 SMILE OUR FAMILY</a:t>
            </a:r>
            <a:endParaRPr lang="zh-CN" altLang="en-US" sz="6600" b="1" spc="-300" dirty="0">
              <a:ln>
                <a:solidFill>
                  <a:srgbClr val="3665C1"/>
                </a:solidFill>
              </a:ln>
              <a:solidFill>
                <a:schemeClr val="bg1"/>
              </a:solidFill>
              <a:effectLst>
                <a:outerShdw blurRad="114300" dist="38100" dir="2700000" algn="tl">
                  <a:srgbClr val="000000">
                    <a:alpha val="74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44749" y="2302881"/>
            <a:ext cx="7302501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350" h="12700"/>
            </a:sp3d>
          </a:bodyPr>
          <a:lstStyle/>
          <a:p>
            <a:pPr algn="dist"/>
            <a:r>
              <a:rPr lang="zh-CN" altLang="en-US" sz="6000" b="1" dirty="0" smtClean="0">
                <a:ln>
                  <a:solidFill>
                    <a:srgbClr val="3665C1"/>
                  </a:solidFill>
                </a:ln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我们的微笑 我们的家</a:t>
            </a:r>
            <a:endParaRPr lang="zh-CN" altLang="en-US" sz="6000" b="1" dirty="0">
              <a:ln>
                <a:solidFill>
                  <a:srgbClr val="3665C1"/>
                </a:solidFill>
              </a:ln>
              <a:solidFill>
                <a:schemeClr val="bg1"/>
              </a:solidFill>
              <a:effectLst>
                <a:outerShdw blurRad="114300" dist="38100" dir="2700000" algn="tl">
                  <a:srgbClr val="000000">
                    <a:alpha val="74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2" y="5880197"/>
            <a:ext cx="12192002" cy="660400"/>
            <a:chOff x="-1" y="5880197"/>
            <a:chExt cx="12192002" cy="660400"/>
          </a:xfrm>
          <a:solidFill>
            <a:srgbClr val="D4E5F4"/>
          </a:solidFill>
        </p:grpSpPr>
        <p:sp>
          <p:nvSpPr>
            <p:cNvPr id="14" name="矩形 13"/>
            <p:cNvSpPr/>
            <p:nvPr/>
          </p:nvSpPr>
          <p:spPr>
            <a:xfrm>
              <a:off x="-1" y="5880197"/>
              <a:ext cx="12192002" cy="660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" name="直接连接符 14"/>
            <p:cNvCxnSpPr>
              <a:cxnSpLocks/>
            </p:cNvCxnSpPr>
            <p:nvPr/>
          </p:nvCxnSpPr>
          <p:spPr>
            <a:xfrm>
              <a:off x="0" y="6210397"/>
              <a:ext cx="3080085" cy="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/>
          </p:nvSpPr>
          <p:spPr>
            <a:xfrm>
              <a:off x="4597209" y="6017377"/>
              <a:ext cx="495701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chemeClr val="bg1"/>
                  </a:solidFill>
                  <a:effectLst>
                    <a:outerShdw blurRad="114300" dist="38100" dir="2700000" algn="tl">
                      <a:srgbClr val="000000">
                        <a:alpha val="74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上海铁路局客户服务中心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21" name="直接连接符 20"/>
            <p:cNvCxnSpPr>
              <a:cxnSpLocks/>
            </p:cNvCxnSpPr>
            <p:nvPr/>
          </p:nvCxnSpPr>
          <p:spPr>
            <a:xfrm>
              <a:off x="9296401" y="6210397"/>
              <a:ext cx="2895599" cy="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00000">
            <a:off x="6307574" y="3829425"/>
            <a:ext cx="1882796" cy="1882796"/>
          </a:xfrm>
          <a:prstGeom prst="ellipse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382" y="5923796"/>
            <a:ext cx="1538835" cy="57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fade/>
      </p:transition>
    </mc:Choice>
    <mc:Fallback xmlns="">
      <p:transition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9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0"/>
            <a:ext cx="3014133" cy="16383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6129867" y="1701801"/>
            <a:ext cx="6062133" cy="34210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3098800" y="5181600"/>
            <a:ext cx="2929467" cy="1676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7491989" y="2951747"/>
            <a:ext cx="3197466" cy="1011781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altLang="zh-CN" sz="1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7x24</a:t>
            </a:r>
            <a:r>
              <a:rPr lang="zh-CN" altLang="en-US" sz="1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小时服务</a:t>
            </a:r>
            <a:endParaRPr lang="en-US" altLang="zh-CN" sz="1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占位符 31"/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6" b="8296"/>
          <a:stretch>
            <a:fillRect/>
          </a:stretch>
        </p:blipFill>
        <p:spPr/>
      </p:pic>
      <p:pic>
        <p:nvPicPr>
          <p:cNvPr id="42" name="图片占位符 41"/>
          <p:cNvPicPr>
            <a:picLocks noGrp="1" noChangeAspect="1"/>
          </p:cNvPicPr>
          <p:nvPr>
            <p:ph type="pic" sz="quarter" idx="1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" b="9306"/>
          <a:stretch>
            <a:fillRect/>
          </a:stretch>
        </p:blipFill>
        <p:spPr>
          <a:xfrm>
            <a:off x="9237663" y="0"/>
            <a:ext cx="3019425" cy="1638300"/>
          </a:xfrm>
        </p:spPr>
      </p:pic>
      <p:pic>
        <p:nvPicPr>
          <p:cNvPr id="37" name="图片占位符 36"/>
          <p:cNvPicPr>
            <a:picLocks noGrp="1" noChangeAspect="1"/>
          </p:cNvPicPr>
          <p:nvPr>
            <p:ph type="pic" sz="quarter" idx="13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4" b="8294"/>
          <a:stretch>
            <a:fillRect/>
          </a:stretch>
        </p:blipFill>
        <p:spPr/>
      </p:pic>
      <p:pic>
        <p:nvPicPr>
          <p:cNvPr id="41" name="图片占位符 40"/>
          <p:cNvPicPr>
            <a:picLocks noGrp="1" noChangeAspect="1"/>
          </p:cNvPicPr>
          <p:nvPr>
            <p:ph type="pic" sz="quarter" idx="14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7" b="29347"/>
          <a:stretch>
            <a:fillRect/>
          </a:stretch>
        </p:blipFill>
        <p:spPr/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4" b="49032"/>
          <a:stretch/>
        </p:blipFill>
        <p:spPr>
          <a:xfrm>
            <a:off x="3098800" y="-7018"/>
            <a:ext cx="5991922" cy="1652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634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14:switch dir="r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8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任意多边形 8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95536 w 9144000"/>
              <a:gd name="connsiteY0" fmla="*/ 369000 h 6858000"/>
              <a:gd name="connsiteX1" fmla="*/ 395536 w 9144000"/>
              <a:gd name="connsiteY1" fmla="*/ 6489000 h 6858000"/>
              <a:gd name="connsiteX2" fmla="*/ 8748464 w 9144000"/>
              <a:gd name="connsiteY2" fmla="*/ 6489000 h 6858000"/>
              <a:gd name="connsiteX3" fmla="*/ 8748464 w 9144000"/>
              <a:gd name="connsiteY3" fmla="*/ 3690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395536" y="369000"/>
                </a:moveTo>
                <a:lnTo>
                  <a:pt x="395536" y="6489000"/>
                </a:lnTo>
                <a:lnTo>
                  <a:pt x="8748464" y="6489000"/>
                </a:lnTo>
                <a:lnTo>
                  <a:pt x="8748464" y="3690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4365352" y="521651"/>
            <a:ext cx="3468247" cy="18630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 eaLnBrk="1" hangingPunct="1">
              <a:defRPr/>
            </a:pPr>
            <a:endParaRPr lang="en-US" altLang="zh-CN" sz="32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735087" y="2498374"/>
            <a:ext cx="3470777" cy="18612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/>
            <a:endParaRPr lang="en-US" altLang="zh-CN" sz="28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7993087" y="4473274"/>
            <a:ext cx="3470779" cy="18630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/>
            <a:endParaRPr lang="en-US" altLang="zh-CN" sz="28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pic>
        <p:nvPicPr>
          <p:cNvPr id="77" name="图片占位符 76"/>
          <p:cNvPicPr>
            <a:picLocks noGrp="1" noChangeAspect="1"/>
          </p:cNvPicPr>
          <p:nvPr>
            <p:ph type="pic" sz="quarter" idx="1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  <p:pic>
        <p:nvPicPr>
          <p:cNvPr id="80" name="图片占位符 79"/>
          <p:cNvPicPr>
            <a:picLocks noGrp="1" noChangeAspect="1"/>
          </p:cNvPicPr>
          <p:nvPr>
            <p:ph type="pic" sz="quarter" idx="15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  <p:pic>
        <p:nvPicPr>
          <p:cNvPr id="81" name="图片占位符 80"/>
          <p:cNvPicPr>
            <a:picLocks noGrp="1" noChangeAspect="1"/>
          </p:cNvPicPr>
          <p:nvPr>
            <p:ph type="pic" sz="quarter" idx="14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1" b="14211"/>
          <a:stretch>
            <a:fillRect/>
          </a:stretch>
        </p:blipFill>
        <p:spPr/>
      </p:pic>
      <p:pic>
        <p:nvPicPr>
          <p:cNvPr id="79" name="图片占位符 78"/>
          <p:cNvPicPr>
            <a:picLocks noGrp="1" noChangeAspect="1"/>
          </p:cNvPicPr>
          <p:nvPr>
            <p:ph type="pic" sz="quarter" idx="1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1" b="14241"/>
          <a:stretch>
            <a:fillRect/>
          </a:stretch>
        </p:blipFill>
        <p:spPr/>
      </p:pic>
      <p:pic>
        <p:nvPicPr>
          <p:cNvPr id="82" name="图片占位符 81"/>
          <p:cNvPicPr>
            <a:picLocks noGrp="1" noChangeAspect="1"/>
          </p:cNvPicPr>
          <p:nvPr>
            <p:ph type="pic" sz="quarter" idx="13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7" b="14257"/>
          <a:stretch>
            <a:fillRect/>
          </a:stretch>
        </p:blipFill>
        <p:spPr/>
      </p:pic>
      <p:pic>
        <p:nvPicPr>
          <p:cNvPr id="78" name="图片占位符 77"/>
          <p:cNvPicPr>
            <a:picLocks noGrp="1" noChangeAspect="1"/>
          </p:cNvPicPr>
          <p:nvPr>
            <p:ph type="pic" sz="quarter" idx="12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579801718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3" grpId="0" animBg="1"/>
      <p:bldP spid="5" grpId="0" animBg="1"/>
      <p:bldP spid="10" grpId="0" animBg="1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4273833" y="2840736"/>
            <a:ext cx="5618109" cy="14487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292102" y="452993"/>
            <a:ext cx="2514215" cy="238141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292102" y="164309"/>
            <a:ext cx="2514215" cy="2886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2806317" y="164309"/>
            <a:ext cx="9093581" cy="2886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9" name="图片占位符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" r="3199" b="22492"/>
          <a:stretch/>
        </p:blipFill>
        <p:spPr>
          <a:xfrm>
            <a:off x="2806318" y="452993"/>
            <a:ext cx="5246820" cy="2362367"/>
          </a:xfrm>
        </p:spPr>
      </p:pic>
      <p:pic>
        <p:nvPicPr>
          <p:cNvPr id="14" name="图片占位符 1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6" r="6244"/>
          <a:stretch/>
        </p:blipFill>
        <p:spPr>
          <a:xfrm>
            <a:off x="8069179" y="452993"/>
            <a:ext cx="3830719" cy="2362367"/>
          </a:xfrm>
        </p:spPr>
      </p:pic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r="21371"/>
          <a:stretch>
            <a:fillRect/>
          </a:stretch>
        </p:blipFill>
        <p:spPr/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1" r="12805"/>
          <a:stretch/>
        </p:blipFill>
        <p:spPr>
          <a:xfrm>
            <a:off x="9907985" y="5032037"/>
            <a:ext cx="1987149" cy="165493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833" y="4321596"/>
            <a:ext cx="5602068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1"/>
          <a:stretch/>
        </p:blipFill>
        <p:spPr>
          <a:xfrm>
            <a:off x="9907985" y="2840736"/>
            <a:ext cx="1987149" cy="2191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8378650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3" grpId="0" animBg="1"/>
      <p:bldP spid="6" grpId="0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/>
          <p:cNvPicPr>
            <a:picLocks noGrp="1" noChangeAspect="1"/>
          </p:cNvPicPr>
          <p:nvPr>
            <p:ph type="pic" sz="quarter" idx="10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99" y="2"/>
            <a:ext cx="6684169" cy="4456113"/>
          </a:xfrm>
        </p:spPr>
      </p:pic>
      <p:sp>
        <p:nvSpPr>
          <p:cNvPr id="62" name="矩形 61"/>
          <p:cNvSpPr/>
          <p:nvPr>
            <p:custDataLst>
              <p:tags r:id="rId2"/>
            </p:custDataLst>
          </p:nvPr>
        </p:nvSpPr>
        <p:spPr>
          <a:xfrm>
            <a:off x="3348567" y="4778376"/>
            <a:ext cx="1509184" cy="8410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solidFill>
              <a:srgbClr val="D8EE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cxnSp>
        <p:nvCxnSpPr>
          <p:cNvPr id="65" name="直接连接符 64"/>
          <p:cNvCxnSpPr/>
          <p:nvPr>
            <p:custDataLst>
              <p:tags r:id="rId3"/>
            </p:custDataLst>
          </p:nvPr>
        </p:nvCxnSpPr>
        <p:spPr>
          <a:xfrm>
            <a:off x="0" y="4456113"/>
            <a:ext cx="12192000" cy="0"/>
          </a:xfrm>
          <a:prstGeom prst="line">
            <a:avLst/>
          </a:prstGeom>
          <a:ln w="698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>
            <p:custDataLst>
              <p:tags r:id="rId4"/>
            </p:custDataLst>
          </p:nvPr>
        </p:nvCxnSpPr>
        <p:spPr>
          <a:xfrm>
            <a:off x="8301567" y="-14288"/>
            <a:ext cx="0" cy="6872288"/>
          </a:xfrm>
          <a:prstGeom prst="line">
            <a:avLst/>
          </a:prstGeom>
          <a:ln w="698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任意多边形 69"/>
          <p:cNvSpPr/>
          <p:nvPr>
            <p:custDataLst>
              <p:tags r:id="rId5"/>
            </p:custDataLst>
          </p:nvPr>
        </p:nvSpPr>
        <p:spPr>
          <a:xfrm rot="13629467">
            <a:off x="316442" y="6103938"/>
            <a:ext cx="819150" cy="965200"/>
          </a:xfrm>
          <a:custGeom>
            <a:avLst/>
            <a:gdLst>
              <a:gd name="connsiteX0" fmla="*/ 0 w 899364"/>
              <a:gd name="connsiteY0" fmla="*/ 436528 h 795880"/>
              <a:gd name="connsiteX1" fmla="*/ 404827 w 899364"/>
              <a:gd name="connsiteY1" fmla="*/ 0 h 795880"/>
              <a:gd name="connsiteX2" fmla="*/ 899364 w 899364"/>
              <a:gd name="connsiteY2" fmla="*/ 0 h 795880"/>
              <a:gd name="connsiteX3" fmla="*/ 899364 w 899364"/>
              <a:gd name="connsiteY3" fmla="*/ 795880 h 795880"/>
              <a:gd name="connsiteX4" fmla="*/ 0 w 899364"/>
              <a:gd name="connsiteY4" fmla="*/ 795880 h 79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364" h="795880">
                <a:moveTo>
                  <a:pt x="0" y="436528"/>
                </a:moveTo>
                <a:lnTo>
                  <a:pt x="404827" y="0"/>
                </a:lnTo>
                <a:lnTo>
                  <a:pt x="899364" y="0"/>
                </a:lnTo>
                <a:lnTo>
                  <a:pt x="899364" y="795880"/>
                </a:lnTo>
                <a:lnTo>
                  <a:pt x="0" y="7958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1" name="矩形 70"/>
          <p:cNvSpPr/>
          <p:nvPr>
            <p:custDataLst>
              <p:tags r:id="rId6"/>
            </p:custDataLst>
          </p:nvPr>
        </p:nvSpPr>
        <p:spPr>
          <a:xfrm rot="20961869">
            <a:off x="2203451" y="6172200"/>
            <a:ext cx="497416" cy="331788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72" name="矩形 71"/>
          <p:cNvSpPr/>
          <p:nvPr>
            <p:custDataLst>
              <p:tags r:id="rId7"/>
            </p:custDataLst>
          </p:nvPr>
        </p:nvSpPr>
        <p:spPr>
          <a:xfrm rot="20961869">
            <a:off x="1962152" y="5292725"/>
            <a:ext cx="298449" cy="196850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73" name="矩形 72"/>
          <p:cNvSpPr/>
          <p:nvPr>
            <p:custDataLst>
              <p:tags r:id="rId8"/>
            </p:custDataLst>
          </p:nvPr>
        </p:nvSpPr>
        <p:spPr>
          <a:xfrm rot="910735">
            <a:off x="213785" y="5210175"/>
            <a:ext cx="546100" cy="361950"/>
          </a:xfrm>
          <a:prstGeom prst="rect">
            <a:avLst/>
          </a:prstGeom>
          <a:solidFill>
            <a:srgbClr val="3665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5" name="矩形 74"/>
          <p:cNvSpPr/>
          <p:nvPr>
            <p:custDataLst>
              <p:tags r:id="rId9"/>
            </p:custDataLst>
          </p:nvPr>
        </p:nvSpPr>
        <p:spPr>
          <a:xfrm rot="20961869">
            <a:off x="2753784" y="4794251"/>
            <a:ext cx="234949" cy="1555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10"/>
            </p:custDataLst>
          </p:nvPr>
        </p:nvSpPr>
        <p:spPr>
          <a:xfrm>
            <a:off x="3348567" y="5694682"/>
            <a:ext cx="1509184" cy="8410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solidFill>
              <a:srgbClr val="D8EE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10" name="图片占位符 9"/>
          <p:cNvPicPr>
            <a:picLocks noGrp="1" noChangeAspect="1"/>
          </p:cNvPicPr>
          <p:nvPr>
            <p:ph type="pic" sz="quarter" idx="12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529" y="4778377"/>
            <a:ext cx="2636044" cy="1757363"/>
          </a:xfrm>
        </p:spPr>
      </p:pic>
      <p:pic>
        <p:nvPicPr>
          <p:cNvPr id="3" name="图片占位符 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2" r="20502"/>
          <a:stretch/>
        </p:blipFill>
        <p:spPr/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37" y="4778376"/>
            <a:ext cx="3144252" cy="1768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67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14:shred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70" grpId="0" animBg="1"/>
      <p:bldP spid="71" grpId="0" animBg="1"/>
      <p:bldP spid="72" grpId="0" animBg="1"/>
      <p:bldP spid="73" grpId="0" animBg="1"/>
      <p:bldP spid="75" grpId="0" animBg="1"/>
      <p:bldP spid="18" grpId="0" animBg="1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任意多边形 90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95536 w 9144000"/>
              <a:gd name="connsiteY0" fmla="*/ 369000 h 6858000"/>
              <a:gd name="connsiteX1" fmla="*/ 395536 w 9144000"/>
              <a:gd name="connsiteY1" fmla="*/ 6489000 h 6858000"/>
              <a:gd name="connsiteX2" fmla="*/ 8748464 w 9144000"/>
              <a:gd name="connsiteY2" fmla="*/ 6489000 h 6858000"/>
              <a:gd name="connsiteX3" fmla="*/ 8748464 w 9144000"/>
              <a:gd name="connsiteY3" fmla="*/ 3690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395536" y="369000"/>
                </a:moveTo>
                <a:lnTo>
                  <a:pt x="395536" y="6489000"/>
                </a:lnTo>
                <a:lnTo>
                  <a:pt x="8748464" y="6489000"/>
                </a:lnTo>
                <a:lnTo>
                  <a:pt x="8748464" y="3690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4" name="矩形 73"/>
          <p:cNvSpPr/>
          <p:nvPr>
            <p:custDataLst>
              <p:tags r:id="rId3"/>
            </p:custDataLst>
          </p:nvPr>
        </p:nvSpPr>
        <p:spPr>
          <a:xfrm>
            <a:off x="6418976" y="4010542"/>
            <a:ext cx="4994089" cy="22883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zh-CN" sz="6000" dirty="0">
              <a:ln w="0"/>
              <a:solidFill>
                <a:schemeClr val="bg1"/>
              </a:solidFill>
              <a:latin typeface="迷你简综艺" panose="03000509000000000000" pitchFamily="65" charset="-122"/>
              <a:ea typeface="迷你简综艺" panose="03000509000000000000" pitchFamily="65" charset="-122"/>
            </a:endParaRPr>
          </a:p>
        </p:txBody>
      </p:sp>
      <p:sp>
        <p:nvSpPr>
          <p:cNvPr id="154" name="矩形 153"/>
          <p:cNvSpPr/>
          <p:nvPr>
            <p:custDataLst>
              <p:tags r:id="rId4"/>
            </p:custDataLst>
          </p:nvPr>
        </p:nvSpPr>
        <p:spPr>
          <a:xfrm>
            <a:off x="6707723" y="4582404"/>
            <a:ext cx="441659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CN" altLang="en-US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我们的微笑</a:t>
            </a:r>
            <a:endParaRPr lang="en-US" altLang="zh-CN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" name="图片占位符 3"/>
          <p:cNvPicPr>
            <a:picLocks noGrp="1" noChangeAspect="1"/>
          </p:cNvPicPr>
          <p:nvPr>
            <p:ph type="pic" sz="quarter" idx="1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3" b="21133"/>
          <a:stretch>
            <a:fillRect/>
          </a:stretch>
        </p:blipFill>
        <p:spPr/>
      </p:pic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8" r="22568"/>
          <a:stretch>
            <a:fillRect/>
          </a:stretch>
        </p:blipFill>
        <p:spPr/>
      </p:pic>
      <p:pic>
        <p:nvPicPr>
          <p:cNvPr id="7" name="图片占位符 6"/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4" b="22224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85455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14:switch dir="l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74" grpId="0" animBg="1"/>
      <p:bldP spid="154" grpId="0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2" r="17278"/>
          <a:stretch/>
        </p:blipFill>
        <p:spPr/>
      </p:pic>
      <p:sp>
        <p:nvSpPr>
          <p:cNvPr id="80" name="矩形 79"/>
          <p:cNvSpPr/>
          <p:nvPr>
            <p:custDataLst>
              <p:tags r:id="rId2"/>
            </p:custDataLst>
          </p:nvPr>
        </p:nvSpPr>
        <p:spPr>
          <a:xfrm>
            <a:off x="5352162" y="3422599"/>
            <a:ext cx="1342510" cy="32124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6" name="矩形 75"/>
          <p:cNvSpPr/>
          <p:nvPr>
            <p:custDataLst>
              <p:tags r:id="rId3"/>
            </p:custDataLst>
          </p:nvPr>
        </p:nvSpPr>
        <p:spPr>
          <a:xfrm>
            <a:off x="10457862" y="221458"/>
            <a:ext cx="1340438" cy="320114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393702" y="5035742"/>
            <a:ext cx="4956852" cy="1242039"/>
            <a:chOff x="393702" y="5035742"/>
            <a:chExt cx="4956852" cy="1242039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" name="矩形 2"/>
            <p:cNvSpPr/>
            <p:nvPr>
              <p:custDataLst>
                <p:tags r:id="rId4"/>
              </p:custDataLst>
            </p:nvPr>
          </p:nvSpPr>
          <p:spPr>
            <a:xfrm>
              <a:off x="393702" y="5035742"/>
              <a:ext cx="4956852" cy="67417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altLang="zh-CN" dirty="0"/>
            </a:p>
          </p:txBody>
        </p:sp>
        <p:sp>
          <p:nvSpPr>
            <p:cNvPr id="4" name="矩形 3"/>
            <p:cNvSpPr/>
            <p:nvPr>
              <p:custDataLst>
                <p:tags r:id="rId5"/>
              </p:custDataLst>
            </p:nvPr>
          </p:nvSpPr>
          <p:spPr>
            <a:xfrm>
              <a:off x="393702" y="5035742"/>
              <a:ext cx="4956852" cy="12420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5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我们的家</a:t>
              </a:r>
              <a:endParaRPr lang="en-US" altLang="zh-CN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9" name="图片占位符 8"/>
          <p:cNvPicPr>
            <a:picLocks noGrp="1" noChangeAspect="1"/>
          </p:cNvPicPr>
          <p:nvPr>
            <p:ph type="pic" sz="quarter" idx="1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9" b="8179"/>
          <a:stretch>
            <a:fillRect/>
          </a:stretch>
        </p:blipFill>
        <p:spPr/>
      </p:pic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8" b="8108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23836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76" grpId="0" animBg="1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矩形 168"/>
          <p:cNvSpPr/>
          <p:nvPr>
            <p:custDataLst>
              <p:tags r:id="rId2"/>
            </p:custDataLst>
          </p:nvPr>
        </p:nvSpPr>
        <p:spPr>
          <a:xfrm>
            <a:off x="0" y="7938"/>
            <a:ext cx="12192000" cy="6850062"/>
          </a:xfrm>
          <a:prstGeom prst="rect">
            <a:avLst/>
          </a:prstGeom>
          <a:pattFill prst="lt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31" name="矩形 30"/>
          <p:cNvSpPr/>
          <p:nvPr>
            <p:custDataLst>
              <p:tags r:id="rId3"/>
            </p:custDataLst>
          </p:nvPr>
        </p:nvSpPr>
        <p:spPr>
          <a:xfrm>
            <a:off x="538542" y="5558292"/>
            <a:ext cx="11088000" cy="4222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endParaRPr lang="en-US" altLang="zh-CN" sz="3600" dirty="0">
              <a:solidFill>
                <a:srgbClr val="699CE8"/>
              </a:solidFill>
              <a:latin typeface="Berlin Sans FB Demi" panose="020E0802020502020306" pitchFamily="34" charset="0"/>
              <a:ea typeface="方正舒体" panose="02010601030101010101" pitchFamily="2" charset="-122"/>
            </a:endParaRPr>
          </a:p>
        </p:txBody>
      </p:sp>
      <p:sp>
        <p:nvSpPr>
          <p:cNvPr id="32" name="矩形 31"/>
          <p:cNvSpPr/>
          <p:nvPr>
            <p:custDataLst>
              <p:tags r:id="rId4"/>
            </p:custDataLst>
          </p:nvPr>
        </p:nvSpPr>
        <p:spPr>
          <a:xfrm>
            <a:off x="5620356" y="956397"/>
            <a:ext cx="5989561" cy="11368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zh-CN" sz="28700" dirty="0">
              <a:solidFill>
                <a:prstClr val="white"/>
              </a:solidFill>
              <a:effectLst>
                <a:outerShdw blurRad="38100" dist="127000" dir="5400000" algn="tl" rotWithShape="0">
                  <a:prstClr val="black">
                    <a:alpha val="11000"/>
                  </a:prstClr>
                </a:outerShdw>
              </a:effectLst>
              <a:latin typeface="Arial Black" panose="020B0A04020102020204" pitchFamily="34" charset="0"/>
              <a:ea typeface="迷你简综艺" panose="03000509000000000000" pitchFamily="65" charset="-122"/>
            </a:endParaRPr>
          </a:p>
        </p:txBody>
      </p:sp>
      <p:pic>
        <p:nvPicPr>
          <p:cNvPr id="28" name="图片占位符 27"/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750" b="21750"/>
          <a:stretch>
            <a:fillRect/>
          </a:stretch>
        </p:blipFill>
        <p:spPr/>
      </p:pic>
      <p:pic>
        <p:nvPicPr>
          <p:cNvPr id="30" name="图片占位符 29"/>
          <p:cNvPicPr>
            <a:picLocks noGrp="1" noChangeAspect="1"/>
          </p:cNvPicPr>
          <p:nvPr>
            <p:ph type="pic" sz="quarter" idx="10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053" b="28053"/>
          <a:stretch>
            <a:fillRect/>
          </a:stretch>
        </p:blipFill>
        <p:spPr/>
      </p:pic>
      <p:pic>
        <p:nvPicPr>
          <p:cNvPr id="38" name="图片占位符 3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" t="2070" r="10943" b="26411"/>
          <a:stretch/>
        </p:blipFill>
        <p:spPr>
          <a:xfrm>
            <a:off x="582086" y="3207656"/>
            <a:ext cx="5038270" cy="229841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3990642"/>
      </p:ext>
    </p:extLst>
  </p:cSld>
  <p:clrMapOvr>
    <a:masterClrMapping/>
  </p:clrMapOvr>
  <p:transition spd="slow" advClick="0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任意多边形 8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95536 w 9144000"/>
              <a:gd name="connsiteY0" fmla="*/ 369000 h 6858000"/>
              <a:gd name="connsiteX1" fmla="*/ 395536 w 9144000"/>
              <a:gd name="connsiteY1" fmla="*/ 6489000 h 6858000"/>
              <a:gd name="connsiteX2" fmla="*/ 8748464 w 9144000"/>
              <a:gd name="connsiteY2" fmla="*/ 6489000 h 6858000"/>
              <a:gd name="connsiteX3" fmla="*/ 8748464 w 9144000"/>
              <a:gd name="connsiteY3" fmla="*/ 3690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395536" y="369000"/>
                </a:moveTo>
                <a:lnTo>
                  <a:pt x="395536" y="6489000"/>
                </a:lnTo>
                <a:lnTo>
                  <a:pt x="8748464" y="6489000"/>
                </a:lnTo>
                <a:lnTo>
                  <a:pt x="8748464" y="3690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4365352" y="521651"/>
            <a:ext cx="3468247" cy="18630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 eaLnBrk="1" hangingPunct="1">
              <a:defRPr/>
            </a:pPr>
            <a:endParaRPr lang="en-US" altLang="zh-CN" sz="32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735087" y="2498374"/>
            <a:ext cx="3470777" cy="18612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/>
            <a:endParaRPr lang="en-US" altLang="zh-CN" sz="28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7993087" y="4473274"/>
            <a:ext cx="3470779" cy="18630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/>
            <a:endParaRPr lang="en-US" altLang="zh-CN" sz="28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pic>
        <p:nvPicPr>
          <p:cNvPr id="77" name="图片占位符 76"/>
          <p:cNvPicPr>
            <a:picLocks noGrp="1" noChangeAspect="1"/>
          </p:cNvPicPr>
          <p:nvPr>
            <p:ph type="pic" sz="quarter" idx="1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  <p:pic>
        <p:nvPicPr>
          <p:cNvPr id="80" name="图片占位符 79"/>
          <p:cNvPicPr>
            <a:picLocks noGrp="1" noChangeAspect="1"/>
          </p:cNvPicPr>
          <p:nvPr>
            <p:ph type="pic" sz="quarter" idx="15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  <p:pic>
        <p:nvPicPr>
          <p:cNvPr id="81" name="图片占位符 80"/>
          <p:cNvPicPr>
            <a:picLocks noGrp="1" noChangeAspect="1"/>
          </p:cNvPicPr>
          <p:nvPr>
            <p:ph type="pic" sz="quarter" idx="14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1" b="14211"/>
          <a:stretch>
            <a:fillRect/>
          </a:stretch>
        </p:blipFill>
        <p:spPr/>
      </p:pic>
      <p:pic>
        <p:nvPicPr>
          <p:cNvPr id="79" name="图片占位符 78"/>
          <p:cNvPicPr>
            <a:picLocks noGrp="1" noChangeAspect="1"/>
          </p:cNvPicPr>
          <p:nvPr>
            <p:ph type="pic" sz="quarter" idx="1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1" b="14241"/>
          <a:stretch>
            <a:fillRect/>
          </a:stretch>
        </p:blipFill>
        <p:spPr/>
      </p:pic>
      <p:pic>
        <p:nvPicPr>
          <p:cNvPr id="82" name="图片占位符 81"/>
          <p:cNvPicPr>
            <a:picLocks noGrp="1" noChangeAspect="1"/>
          </p:cNvPicPr>
          <p:nvPr>
            <p:ph type="pic" sz="quarter" idx="13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7" b="14257"/>
          <a:stretch>
            <a:fillRect/>
          </a:stretch>
        </p:blipFill>
        <p:spPr/>
      </p:pic>
      <p:pic>
        <p:nvPicPr>
          <p:cNvPr id="78" name="图片占位符 77"/>
          <p:cNvPicPr>
            <a:picLocks noGrp="1" noChangeAspect="1"/>
          </p:cNvPicPr>
          <p:nvPr>
            <p:ph type="pic" sz="quarter" idx="12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418126387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3" grpId="0" animBg="1"/>
      <p:bldP spid="5" grpId="0" animBg="1"/>
      <p:bldP spid="10" grpId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0" y="207963"/>
            <a:ext cx="12192000" cy="14144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zh-CN" altLang="en-US" sz="4000" dirty="0">
              <a:latin typeface="迷你简综艺" panose="03000509000000000000" pitchFamily="65" charset="-122"/>
              <a:ea typeface="迷你简综艺" panose="03000509000000000000" pitchFamily="65" charset="-122"/>
            </a:endParaR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1" y="0"/>
            <a:ext cx="3714751" cy="6858000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2245784" y="5842340"/>
            <a:ext cx="9946216" cy="6397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2017-01-27 </a:t>
            </a:r>
            <a:r>
              <a:rPr lang="zh-CN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大年三十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30" b="12670"/>
          <a:stretch/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315411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2000">
        <p14:glitter pattern="hexagon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-1888066" y="1"/>
            <a:ext cx="4412344" cy="6857999"/>
          </a:xfrm>
          <a:prstGeom prst="rect">
            <a:avLst/>
          </a:prstGeom>
          <a:solidFill>
            <a:srgbClr val="3665C1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3665C1"/>
              </a:solidFill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-2401354" y="-507"/>
            <a:ext cx="4413251" cy="68574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 flipH="1">
            <a:off x="11495320" y="1"/>
            <a:ext cx="503155" cy="6857999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11" name="矩形 10"/>
          <p:cNvSpPr/>
          <p:nvPr>
            <p:custDataLst>
              <p:tags r:id="rId5"/>
            </p:custDataLst>
          </p:nvPr>
        </p:nvSpPr>
        <p:spPr>
          <a:xfrm flipH="1">
            <a:off x="11669184" y="0"/>
            <a:ext cx="522816" cy="70736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1" r="732"/>
          <a:stretch/>
        </p:blipFill>
        <p:spPr>
          <a:xfrm>
            <a:off x="2524278" y="1"/>
            <a:ext cx="9144906" cy="685799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6718083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0" grpId="0" animBg="1"/>
      <p:bldP spid="11" grpId="0" animBg="1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22" b="12622"/>
          <a:stretch>
            <a:fillRect/>
          </a:stretch>
        </p:blipFill>
        <p:spPr/>
      </p:pic>
      <p:sp>
        <p:nvSpPr>
          <p:cNvPr id="77" name="矩形 76"/>
          <p:cNvSpPr/>
          <p:nvPr>
            <p:custDataLst>
              <p:tags r:id="rId2"/>
            </p:custDataLst>
          </p:nvPr>
        </p:nvSpPr>
        <p:spPr>
          <a:xfrm>
            <a:off x="292100" y="3429042"/>
            <a:ext cx="2897519" cy="1628062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92100" y="171316"/>
            <a:ext cx="2897519" cy="1628061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0" name="矩形 69"/>
          <p:cNvSpPr/>
          <p:nvPr>
            <p:custDataLst>
              <p:tags r:id="rId4"/>
            </p:custDataLst>
          </p:nvPr>
        </p:nvSpPr>
        <p:spPr>
          <a:xfrm>
            <a:off x="3189620" y="171316"/>
            <a:ext cx="2899870" cy="162806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1" name="矩形 70"/>
          <p:cNvSpPr/>
          <p:nvPr>
            <p:custDataLst>
              <p:tags r:id="rId5"/>
            </p:custDataLst>
          </p:nvPr>
        </p:nvSpPr>
        <p:spPr>
          <a:xfrm>
            <a:off x="6089489" y="171316"/>
            <a:ext cx="2897520" cy="162806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2" name="矩形 71"/>
          <p:cNvSpPr/>
          <p:nvPr>
            <p:custDataLst>
              <p:tags r:id="rId6"/>
            </p:custDataLst>
          </p:nvPr>
        </p:nvSpPr>
        <p:spPr>
          <a:xfrm>
            <a:off x="8987008" y="171316"/>
            <a:ext cx="2897519" cy="1628061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3" name="矩形 72"/>
          <p:cNvSpPr/>
          <p:nvPr>
            <p:custDataLst>
              <p:tags r:id="rId7"/>
            </p:custDataLst>
          </p:nvPr>
        </p:nvSpPr>
        <p:spPr>
          <a:xfrm>
            <a:off x="292100" y="1799376"/>
            <a:ext cx="2897519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4" name="矩形 73"/>
          <p:cNvSpPr/>
          <p:nvPr>
            <p:custDataLst>
              <p:tags r:id="rId8"/>
            </p:custDataLst>
          </p:nvPr>
        </p:nvSpPr>
        <p:spPr>
          <a:xfrm>
            <a:off x="3189620" y="1799376"/>
            <a:ext cx="2899870" cy="1629666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5" name="矩形 74"/>
          <p:cNvSpPr/>
          <p:nvPr>
            <p:custDataLst>
              <p:tags r:id="rId9"/>
            </p:custDataLst>
          </p:nvPr>
        </p:nvSpPr>
        <p:spPr>
          <a:xfrm>
            <a:off x="6089489" y="1799376"/>
            <a:ext cx="2897520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6" name="矩形 75"/>
          <p:cNvSpPr/>
          <p:nvPr>
            <p:custDataLst>
              <p:tags r:id="rId10"/>
            </p:custDataLst>
          </p:nvPr>
        </p:nvSpPr>
        <p:spPr>
          <a:xfrm>
            <a:off x="8987008" y="1799376"/>
            <a:ext cx="2897519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9" name="矩形 78"/>
          <p:cNvSpPr/>
          <p:nvPr>
            <p:custDataLst>
              <p:tags r:id="rId11"/>
            </p:custDataLst>
          </p:nvPr>
        </p:nvSpPr>
        <p:spPr>
          <a:xfrm>
            <a:off x="6089489" y="3429042"/>
            <a:ext cx="2897520" cy="162806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6" name="矩形 85"/>
          <p:cNvSpPr/>
          <p:nvPr>
            <p:custDataLst>
              <p:tags r:id="rId12"/>
            </p:custDataLst>
          </p:nvPr>
        </p:nvSpPr>
        <p:spPr>
          <a:xfrm>
            <a:off x="6080090" y="5057105"/>
            <a:ext cx="2897520" cy="162966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8" name="矩形 77"/>
          <p:cNvSpPr/>
          <p:nvPr>
            <p:custDataLst>
              <p:tags r:id="rId13"/>
            </p:custDataLst>
          </p:nvPr>
        </p:nvSpPr>
        <p:spPr>
          <a:xfrm>
            <a:off x="3189620" y="3429042"/>
            <a:ext cx="2899870" cy="162806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1" name="矩形 80"/>
          <p:cNvSpPr/>
          <p:nvPr>
            <p:custDataLst>
              <p:tags r:id="rId14"/>
            </p:custDataLst>
          </p:nvPr>
        </p:nvSpPr>
        <p:spPr>
          <a:xfrm>
            <a:off x="302561" y="5057105"/>
            <a:ext cx="2897519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800" dirty="0" smtClean="0">
                <a:latin typeface="微软雅黑" pitchFamily="34" charset="-122"/>
                <a:ea typeface="微软雅黑" pitchFamily="34" charset="-122"/>
              </a:rPr>
              <a:t>举杯</a:t>
            </a:r>
            <a:endParaRPr lang="zh-CN" altLang="en-US" sz="48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2" name="矩形 81"/>
          <p:cNvSpPr/>
          <p:nvPr>
            <p:custDataLst>
              <p:tags r:id="rId15"/>
            </p:custDataLst>
          </p:nvPr>
        </p:nvSpPr>
        <p:spPr>
          <a:xfrm>
            <a:off x="3174456" y="5063138"/>
            <a:ext cx="2915032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6600" dirty="0" smtClean="0">
                <a:latin typeface="微软雅黑" pitchFamily="34" charset="-122"/>
                <a:ea typeface="微软雅黑" pitchFamily="34" charset="-122"/>
              </a:rPr>
              <a:t>欢庆</a:t>
            </a:r>
            <a:endParaRPr lang="zh-CN" altLang="en-US" sz="6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4" name="矩形 83"/>
          <p:cNvSpPr/>
          <p:nvPr>
            <p:custDataLst>
              <p:tags r:id="rId16"/>
            </p:custDataLst>
          </p:nvPr>
        </p:nvSpPr>
        <p:spPr>
          <a:xfrm>
            <a:off x="8989681" y="5061151"/>
            <a:ext cx="2897519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8000" dirty="0" smtClean="0">
                <a:ln w="28575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祝福</a:t>
            </a:r>
            <a:endParaRPr lang="en-US" altLang="zh-CN" sz="8000" dirty="0">
              <a:ln w="28575">
                <a:noFill/>
              </a:ln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097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0"/>
            <a:ext cx="3014133" cy="16383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6129867" y="1701801"/>
            <a:ext cx="6062133" cy="34210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3098800" y="5181600"/>
            <a:ext cx="2929467" cy="1676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7491989" y="2951747"/>
            <a:ext cx="3197466" cy="1011781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altLang="zh-CN" sz="1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7x24</a:t>
            </a:r>
            <a:r>
              <a:rPr lang="zh-CN" altLang="en-US" sz="1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小时服务</a:t>
            </a:r>
            <a:endParaRPr lang="en-US" altLang="zh-CN" sz="1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占位符 31"/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6" b="8296"/>
          <a:stretch>
            <a:fillRect/>
          </a:stretch>
        </p:blipFill>
        <p:spPr/>
      </p:pic>
      <p:pic>
        <p:nvPicPr>
          <p:cNvPr id="42" name="图片占位符 41"/>
          <p:cNvPicPr>
            <a:picLocks noGrp="1" noChangeAspect="1"/>
          </p:cNvPicPr>
          <p:nvPr>
            <p:ph type="pic" sz="quarter" idx="1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" b="9306"/>
          <a:stretch>
            <a:fillRect/>
          </a:stretch>
        </p:blipFill>
        <p:spPr>
          <a:xfrm>
            <a:off x="9237663" y="0"/>
            <a:ext cx="3019425" cy="1638300"/>
          </a:xfrm>
        </p:spPr>
      </p:pic>
      <p:pic>
        <p:nvPicPr>
          <p:cNvPr id="37" name="图片占位符 36"/>
          <p:cNvPicPr>
            <a:picLocks noGrp="1" noChangeAspect="1"/>
          </p:cNvPicPr>
          <p:nvPr>
            <p:ph type="pic" sz="quarter" idx="13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4" b="8294"/>
          <a:stretch>
            <a:fillRect/>
          </a:stretch>
        </p:blipFill>
        <p:spPr/>
      </p:pic>
      <p:pic>
        <p:nvPicPr>
          <p:cNvPr id="41" name="图片占位符 40"/>
          <p:cNvPicPr>
            <a:picLocks noGrp="1" noChangeAspect="1"/>
          </p:cNvPicPr>
          <p:nvPr>
            <p:ph type="pic" sz="quarter" idx="14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7" b="29347"/>
          <a:stretch>
            <a:fillRect/>
          </a:stretch>
        </p:blipFill>
        <p:spPr/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4" b="49032"/>
          <a:stretch/>
        </p:blipFill>
        <p:spPr>
          <a:xfrm>
            <a:off x="3098800" y="-7018"/>
            <a:ext cx="5991922" cy="1652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031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14:switch dir="r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8" grpId="0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0" y="207963"/>
            <a:ext cx="12192000" cy="14144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zh-CN" altLang="en-US" sz="4000" dirty="0">
              <a:latin typeface="迷你简综艺" panose="03000509000000000000" pitchFamily="65" charset="-122"/>
              <a:ea typeface="迷你简综艺" panose="03000509000000000000" pitchFamily="65" charset="-122"/>
            </a:endParaR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1" y="0"/>
            <a:ext cx="3714751" cy="6858000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2245784" y="5842340"/>
            <a:ext cx="9946216" cy="6397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2017-01-27 </a:t>
            </a:r>
            <a:r>
              <a:rPr lang="zh-CN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大年三十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30" b="12670"/>
          <a:stretch/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257416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2000">
        <p14:glitter pattern="hexagon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-1888066" y="1"/>
            <a:ext cx="4412344" cy="6857999"/>
          </a:xfrm>
          <a:prstGeom prst="rect">
            <a:avLst/>
          </a:prstGeom>
          <a:solidFill>
            <a:srgbClr val="3665C1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3665C1"/>
              </a:solidFill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-2401354" y="-507"/>
            <a:ext cx="4413251" cy="68574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 flipH="1">
            <a:off x="11495320" y="1"/>
            <a:ext cx="503155" cy="6857999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11" name="矩形 10"/>
          <p:cNvSpPr/>
          <p:nvPr>
            <p:custDataLst>
              <p:tags r:id="rId5"/>
            </p:custDataLst>
          </p:nvPr>
        </p:nvSpPr>
        <p:spPr>
          <a:xfrm flipH="1">
            <a:off x="11669184" y="0"/>
            <a:ext cx="522816" cy="70736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1" r="732"/>
          <a:stretch/>
        </p:blipFill>
        <p:spPr>
          <a:xfrm>
            <a:off x="2524278" y="1"/>
            <a:ext cx="9144906" cy="685799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9477392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22" b="12622"/>
          <a:stretch>
            <a:fillRect/>
          </a:stretch>
        </p:blipFill>
        <p:spPr/>
      </p:pic>
      <p:sp>
        <p:nvSpPr>
          <p:cNvPr id="77" name="矩形 76"/>
          <p:cNvSpPr/>
          <p:nvPr>
            <p:custDataLst>
              <p:tags r:id="rId2"/>
            </p:custDataLst>
          </p:nvPr>
        </p:nvSpPr>
        <p:spPr>
          <a:xfrm>
            <a:off x="292100" y="3429042"/>
            <a:ext cx="2897519" cy="1628062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92100" y="171316"/>
            <a:ext cx="2897519" cy="1628061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0" name="矩形 69"/>
          <p:cNvSpPr/>
          <p:nvPr>
            <p:custDataLst>
              <p:tags r:id="rId4"/>
            </p:custDataLst>
          </p:nvPr>
        </p:nvSpPr>
        <p:spPr>
          <a:xfrm>
            <a:off x="3189620" y="171316"/>
            <a:ext cx="2899870" cy="162806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1" name="矩形 70"/>
          <p:cNvSpPr/>
          <p:nvPr>
            <p:custDataLst>
              <p:tags r:id="rId5"/>
            </p:custDataLst>
          </p:nvPr>
        </p:nvSpPr>
        <p:spPr>
          <a:xfrm>
            <a:off x="6089489" y="171316"/>
            <a:ext cx="2897520" cy="162806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2" name="矩形 71"/>
          <p:cNvSpPr/>
          <p:nvPr>
            <p:custDataLst>
              <p:tags r:id="rId6"/>
            </p:custDataLst>
          </p:nvPr>
        </p:nvSpPr>
        <p:spPr>
          <a:xfrm>
            <a:off x="8987008" y="171316"/>
            <a:ext cx="2897519" cy="1628061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3" name="矩形 72"/>
          <p:cNvSpPr/>
          <p:nvPr>
            <p:custDataLst>
              <p:tags r:id="rId7"/>
            </p:custDataLst>
          </p:nvPr>
        </p:nvSpPr>
        <p:spPr>
          <a:xfrm>
            <a:off x="292100" y="1799376"/>
            <a:ext cx="2897519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4" name="矩形 73"/>
          <p:cNvSpPr/>
          <p:nvPr>
            <p:custDataLst>
              <p:tags r:id="rId8"/>
            </p:custDataLst>
          </p:nvPr>
        </p:nvSpPr>
        <p:spPr>
          <a:xfrm>
            <a:off x="3189620" y="1799376"/>
            <a:ext cx="2899870" cy="1629666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5" name="矩形 74"/>
          <p:cNvSpPr/>
          <p:nvPr>
            <p:custDataLst>
              <p:tags r:id="rId9"/>
            </p:custDataLst>
          </p:nvPr>
        </p:nvSpPr>
        <p:spPr>
          <a:xfrm>
            <a:off x="6089489" y="1799376"/>
            <a:ext cx="2897520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6" name="矩形 75"/>
          <p:cNvSpPr/>
          <p:nvPr>
            <p:custDataLst>
              <p:tags r:id="rId10"/>
            </p:custDataLst>
          </p:nvPr>
        </p:nvSpPr>
        <p:spPr>
          <a:xfrm>
            <a:off x="8987008" y="1799376"/>
            <a:ext cx="2897519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9" name="矩形 78"/>
          <p:cNvSpPr/>
          <p:nvPr>
            <p:custDataLst>
              <p:tags r:id="rId11"/>
            </p:custDataLst>
          </p:nvPr>
        </p:nvSpPr>
        <p:spPr>
          <a:xfrm>
            <a:off x="6089489" y="3429042"/>
            <a:ext cx="2897520" cy="162806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6" name="矩形 85"/>
          <p:cNvSpPr/>
          <p:nvPr>
            <p:custDataLst>
              <p:tags r:id="rId12"/>
            </p:custDataLst>
          </p:nvPr>
        </p:nvSpPr>
        <p:spPr>
          <a:xfrm>
            <a:off x="6080090" y="5057105"/>
            <a:ext cx="2897520" cy="162966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8" name="矩形 77"/>
          <p:cNvSpPr/>
          <p:nvPr>
            <p:custDataLst>
              <p:tags r:id="rId13"/>
            </p:custDataLst>
          </p:nvPr>
        </p:nvSpPr>
        <p:spPr>
          <a:xfrm>
            <a:off x="3189620" y="3429042"/>
            <a:ext cx="2899870" cy="162806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1" name="矩形 80"/>
          <p:cNvSpPr/>
          <p:nvPr>
            <p:custDataLst>
              <p:tags r:id="rId14"/>
            </p:custDataLst>
          </p:nvPr>
        </p:nvSpPr>
        <p:spPr>
          <a:xfrm>
            <a:off x="302561" y="5057105"/>
            <a:ext cx="2897519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800" dirty="0" smtClean="0">
                <a:latin typeface="微软雅黑" pitchFamily="34" charset="-122"/>
                <a:ea typeface="微软雅黑" pitchFamily="34" charset="-122"/>
              </a:rPr>
              <a:t>举杯</a:t>
            </a:r>
            <a:endParaRPr lang="zh-CN" altLang="en-US" sz="48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2" name="矩形 81"/>
          <p:cNvSpPr/>
          <p:nvPr>
            <p:custDataLst>
              <p:tags r:id="rId15"/>
            </p:custDataLst>
          </p:nvPr>
        </p:nvSpPr>
        <p:spPr>
          <a:xfrm>
            <a:off x="3174456" y="5063138"/>
            <a:ext cx="2915032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6600" dirty="0" smtClean="0">
                <a:latin typeface="微软雅黑" pitchFamily="34" charset="-122"/>
                <a:ea typeface="微软雅黑" pitchFamily="34" charset="-122"/>
              </a:rPr>
              <a:t>欢庆</a:t>
            </a:r>
            <a:endParaRPr lang="zh-CN" altLang="en-US" sz="6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4" name="矩形 83"/>
          <p:cNvSpPr/>
          <p:nvPr>
            <p:custDataLst>
              <p:tags r:id="rId16"/>
            </p:custDataLst>
          </p:nvPr>
        </p:nvSpPr>
        <p:spPr>
          <a:xfrm>
            <a:off x="8989681" y="5061151"/>
            <a:ext cx="2897519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8000" dirty="0" smtClean="0">
                <a:ln w="28575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祝福</a:t>
            </a:r>
            <a:endParaRPr lang="en-US" altLang="zh-CN" sz="8000" dirty="0">
              <a:ln w="28575">
                <a:noFill/>
              </a:ln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602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3" b="39101"/>
          <a:stretch/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165">
            <a:off x="3847196" y="3521101"/>
            <a:ext cx="2227992" cy="222799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89100" y="1187703"/>
            <a:ext cx="10613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spc="-300" dirty="0" smtClean="0">
                <a:ln>
                  <a:solidFill>
                    <a:srgbClr val="3665C1"/>
                  </a:solidFill>
                </a:ln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 SMILE OUR FAMILY</a:t>
            </a:r>
            <a:endParaRPr lang="zh-CN" altLang="en-US" sz="6600" b="1" spc="-300" dirty="0">
              <a:ln>
                <a:solidFill>
                  <a:srgbClr val="3665C1"/>
                </a:solidFill>
              </a:ln>
              <a:solidFill>
                <a:schemeClr val="bg1"/>
              </a:solidFill>
              <a:effectLst>
                <a:outerShdw blurRad="114300" dist="38100" dir="2700000" algn="tl">
                  <a:srgbClr val="000000">
                    <a:alpha val="74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44749" y="2302881"/>
            <a:ext cx="7302501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350" h="12700"/>
            </a:sp3d>
          </a:bodyPr>
          <a:lstStyle/>
          <a:p>
            <a:pPr algn="dist"/>
            <a:r>
              <a:rPr lang="zh-CN" altLang="en-US" sz="6000" b="1" dirty="0" smtClean="0">
                <a:ln>
                  <a:solidFill>
                    <a:srgbClr val="3665C1"/>
                  </a:solidFill>
                </a:ln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我们的微笑 我们的家</a:t>
            </a:r>
            <a:endParaRPr lang="zh-CN" altLang="en-US" sz="6000" b="1" dirty="0">
              <a:ln>
                <a:solidFill>
                  <a:srgbClr val="3665C1"/>
                </a:solidFill>
              </a:ln>
              <a:solidFill>
                <a:schemeClr val="bg1"/>
              </a:solidFill>
              <a:effectLst>
                <a:outerShdw blurRad="114300" dist="38100" dir="2700000" algn="tl">
                  <a:srgbClr val="000000">
                    <a:alpha val="74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2" y="5880197"/>
            <a:ext cx="12192002" cy="660400"/>
            <a:chOff x="-1" y="5880197"/>
            <a:chExt cx="12192002" cy="660400"/>
          </a:xfrm>
          <a:solidFill>
            <a:srgbClr val="D4E5F4"/>
          </a:solidFill>
        </p:grpSpPr>
        <p:sp>
          <p:nvSpPr>
            <p:cNvPr id="14" name="矩形 13"/>
            <p:cNvSpPr/>
            <p:nvPr/>
          </p:nvSpPr>
          <p:spPr>
            <a:xfrm>
              <a:off x="-1" y="5880197"/>
              <a:ext cx="12192002" cy="660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" name="直接连接符 14"/>
            <p:cNvCxnSpPr>
              <a:cxnSpLocks/>
            </p:cNvCxnSpPr>
            <p:nvPr/>
          </p:nvCxnSpPr>
          <p:spPr>
            <a:xfrm>
              <a:off x="0" y="6210397"/>
              <a:ext cx="3080085" cy="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/>
          </p:nvSpPr>
          <p:spPr>
            <a:xfrm>
              <a:off x="4597209" y="6017377"/>
              <a:ext cx="495701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chemeClr val="bg1"/>
                  </a:solidFill>
                  <a:effectLst>
                    <a:outerShdw blurRad="114300" dist="38100" dir="2700000" algn="tl">
                      <a:srgbClr val="000000">
                        <a:alpha val="74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上海铁路局客户服务中心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21" name="直接连接符 20"/>
            <p:cNvCxnSpPr>
              <a:cxnSpLocks/>
            </p:cNvCxnSpPr>
            <p:nvPr/>
          </p:nvCxnSpPr>
          <p:spPr>
            <a:xfrm>
              <a:off x="9296401" y="6210397"/>
              <a:ext cx="2895599" cy="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00000">
            <a:off x="6307574" y="3829425"/>
            <a:ext cx="1882796" cy="1882796"/>
          </a:xfrm>
          <a:prstGeom prst="ellipse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382" y="5923796"/>
            <a:ext cx="1538835" cy="57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2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fade/>
      </p:transition>
    </mc:Choice>
    <mc:Fallback xmlns="">
      <p:transition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9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0"/>
            <a:ext cx="3014133" cy="16383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6129867" y="1701801"/>
            <a:ext cx="6062133" cy="34210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3098800" y="5181600"/>
            <a:ext cx="2929467" cy="1676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7491989" y="2951747"/>
            <a:ext cx="3197466" cy="1011781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altLang="zh-CN" sz="1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7x24</a:t>
            </a:r>
            <a:r>
              <a:rPr lang="zh-CN" altLang="en-US" sz="1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小时服务</a:t>
            </a:r>
            <a:endParaRPr lang="en-US" altLang="zh-CN" sz="1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占位符 31"/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6" b="8296"/>
          <a:stretch>
            <a:fillRect/>
          </a:stretch>
        </p:blipFill>
        <p:spPr/>
      </p:pic>
      <p:pic>
        <p:nvPicPr>
          <p:cNvPr id="42" name="图片占位符 41"/>
          <p:cNvPicPr>
            <a:picLocks noGrp="1" noChangeAspect="1"/>
          </p:cNvPicPr>
          <p:nvPr>
            <p:ph type="pic" sz="quarter" idx="1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" b="9306"/>
          <a:stretch>
            <a:fillRect/>
          </a:stretch>
        </p:blipFill>
        <p:spPr>
          <a:xfrm>
            <a:off x="9237663" y="0"/>
            <a:ext cx="3019425" cy="1638300"/>
          </a:xfrm>
        </p:spPr>
      </p:pic>
      <p:pic>
        <p:nvPicPr>
          <p:cNvPr id="37" name="图片占位符 36"/>
          <p:cNvPicPr>
            <a:picLocks noGrp="1" noChangeAspect="1"/>
          </p:cNvPicPr>
          <p:nvPr>
            <p:ph type="pic" sz="quarter" idx="13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4" b="8294"/>
          <a:stretch>
            <a:fillRect/>
          </a:stretch>
        </p:blipFill>
        <p:spPr/>
      </p:pic>
      <p:pic>
        <p:nvPicPr>
          <p:cNvPr id="41" name="图片占位符 40"/>
          <p:cNvPicPr>
            <a:picLocks noGrp="1" noChangeAspect="1"/>
          </p:cNvPicPr>
          <p:nvPr>
            <p:ph type="pic" sz="quarter" idx="14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7" b="29347"/>
          <a:stretch>
            <a:fillRect/>
          </a:stretch>
        </p:blipFill>
        <p:spPr/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4" b="49032"/>
          <a:stretch/>
        </p:blipFill>
        <p:spPr>
          <a:xfrm>
            <a:off x="3098800" y="-7018"/>
            <a:ext cx="5991922" cy="1652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402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14:switch dir="r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8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4273833" y="2840736"/>
            <a:ext cx="5618109" cy="14487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292102" y="452993"/>
            <a:ext cx="2514215" cy="238141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292102" y="164309"/>
            <a:ext cx="2514215" cy="2886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2806317" y="164309"/>
            <a:ext cx="9093581" cy="2886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9" name="图片占位符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" r="3199" b="22492"/>
          <a:stretch/>
        </p:blipFill>
        <p:spPr>
          <a:xfrm>
            <a:off x="2806318" y="452993"/>
            <a:ext cx="5246820" cy="2362367"/>
          </a:xfrm>
        </p:spPr>
      </p:pic>
      <p:pic>
        <p:nvPicPr>
          <p:cNvPr id="14" name="图片占位符 1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6" r="6244"/>
          <a:stretch/>
        </p:blipFill>
        <p:spPr>
          <a:xfrm>
            <a:off x="8069179" y="452993"/>
            <a:ext cx="3830719" cy="2362367"/>
          </a:xfrm>
        </p:spPr>
      </p:pic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r="21371"/>
          <a:stretch>
            <a:fillRect/>
          </a:stretch>
        </p:blipFill>
        <p:spPr/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1" r="12805"/>
          <a:stretch/>
        </p:blipFill>
        <p:spPr>
          <a:xfrm>
            <a:off x="9907985" y="5032037"/>
            <a:ext cx="1987149" cy="165493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833" y="4321596"/>
            <a:ext cx="5602068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1"/>
          <a:stretch/>
        </p:blipFill>
        <p:spPr>
          <a:xfrm>
            <a:off x="9907985" y="2840736"/>
            <a:ext cx="1987149" cy="2191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0185046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3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/>
          <p:cNvPicPr>
            <a:picLocks noGrp="1" noChangeAspect="1"/>
          </p:cNvPicPr>
          <p:nvPr>
            <p:ph type="pic" sz="quarter" idx="10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99" y="2"/>
            <a:ext cx="6684169" cy="4456113"/>
          </a:xfrm>
        </p:spPr>
      </p:pic>
      <p:sp>
        <p:nvSpPr>
          <p:cNvPr id="62" name="矩形 61"/>
          <p:cNvSpPr/>
          <p:nvPr>
            <p:custDataLst>
              <p:tags r:id="rId2"/>
            </p:custDataLst>
          </p:nvPr>
        </p:nvSpPr>
        <p:spPr>
          <a:xfrm>
            <a:off x="3348567" y="4778376"/>
            <a:ext cx="1509184" cy="8410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solidFill>
              <a:srgbClr val="D8EE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cxnSp>
        <p:nvCxnSpPr>
          <p:cNvPr id="65" name="直接连接符 64"/>
          <p:cNvCxnSpPr/>
          <p:nvPr>
            <p:custDataLst>
              <p:tags r:id="rId3"/>
            </p:custDataLst>
          </p:nvPr>
        </p:nvCxnSpPr>
        <p:spPr>
          <a:xfrm>
            <a:off x="0" y="4456113"/>
            <a:ext cx="12192000" cy="0"/>
          </a:xfrm>
          <a:prstGeom prst="line">
            <a:avLst/>
          </a:prstGeom>
          <a:ln w="698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>
            <p:custDataLst>
              <p:tags r:id="rId4"/>
            </p:custDataLst>
          </p:nvPr>
        </p:nvCxnSpPr>
        <p:spPr>
          <a:xfrm>
            <a:off x="8301567" y="-14288"/>
            <a:ext cx="0" cy="6872288"/>
          </a:xfrm>
          <a:prstGeom prst="line">
            <a:avLst/>
          </a:prstGeom>
          <a:ln w="698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任意多边形 69"/>
          <p:cNvSpPr/>
          <p:nvPr>
            <p:custDataLst>
              <p:tags r:id="rId5"/>
            </p:custDataLst>
          </p:nvPr>
        </p:nvSpPr>
        <p:spPr>
          <a:xfrm rot="13629467">
            <a:off x="316442" y="6103938"/>
            <a:ext cx="819150" cy="965200"/>
          </a:xfrm>
          <a:custGeom>
            <a:avLst/>
            <a:gdLst>
              <a:gd name="connsiteX0" fmla="*/ 0 w 899364"/>
              <a:gd name="connsiteY0" fmla="*/ 436528 h 795880"/>
              <a:gd name="connsiteX1" fmla="*/ 404827 w 899364"/>
              <a:gd name="connsiteY1" fmla="*/ 0 h 795880"/>
              <a:gd name="connsiteX2" fmla="*/ 899364 w 899364"/>
              <a:gd name="connsiteY2" fmla="*/ 0 h 795880"/>
              <a:gd name="connsiteX3" fmla="*/ 899364 w 899364"/>
              <a:gd name="connsiteY3" fmla="*/ 795880 h 795880"/>
              <a:gd name="connsiteX4" fmla="*/ 0 w 899364"/>
              <a:gd name="connsiteY4" fmla="*/ 795880 h 79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364" h="795880">
                <a:moveTo>
                  <a:pt x="0" y="436528"/>
                </a:moveTo>
                <a:lnTo>
                  <a:pt x="404827" y="0"/>
                </a:lnTo>
                <a:lnTo>
                  <a:pt x="899364" y="0"/>
                </a:lnTo>
                <a:lnTo>
                  <a:pt x="899364" y="795880"/>
                </a:lnTo>
                <a:lnTo>
                  <a:pt x="0" y="7958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1" name="矩形 70"/>
          <p:cNvSpPr/>
          <p:nvPr>
            <p:custDataLst>
              <p:tags r:id="rId6"/>
            </p:custDataLst>
          </p:nvPr>
        </p:nvSpPr>
        <p:spPr>
          <a:xfrm rot="20961869">
            <a:off x="2203451" y="6172200"/>
            <a:ext cx="497416" cy="331788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72" name="矩形 71"/>
          <p:cNvSpPr/>
          <p:nvPr>
            <p:custDataLst>
              <p:tags r:id="rId7"/>
            </p:custDataLst>
          </p:nvPr>
        </p:nvSpPr>
        <p:spPr>
          <a:xfrm rot="20961869">
            <a:off x="1962152" y="5292725"/>
            <a:ext cx="298449" cy="196850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73" name="矩形 72"/>
          <p:cNvSpPr/>
          <p:nvPr>
            <p:custDataLst>
              <p:tags r:id="rId8"/>
            </p:custDataLst>
          </p:nvPr>
        </p:nvSpPr>
        <p:spPr>
          <a:xfrm rot="910735">
            <a:off x="213785" y="5210175"/>
            <a:ext cx="546100" cy="361950"/>
          </a:xfrm>
          <a:prstGeom prst="rect">
            <a:avLst/>
          </a:prstGeom>
          <a:solidFill>
            <a:srgbClr val="3665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5" name="矩形 74"/>
          <p:cNvSpPr/>
          <p:nvPr>
            <p:custDataLst>
              <p:tags r:id="rId9"/>
            </p:custDataLst>
          </p:nvPr>
        </p:nvSpPr>
        <p:spPr>
          <a:xfrm rot="20961869">
            <a:off x="2753784" y="4794251"/>
            <a:ext cx="234949" cy="1555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10"/>
            </p:custDataLst>
          </p:nvPr>
        </p:nvSpPr>
        <p:spPr>
          <a:xfrm>
            <a:off x="3348567" y="5694682"/>
            <a:ext cx="1509184" cy="8410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solidFill>
              <a:srgbClr val="D8EE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10" name="图片占位符 9"/>
          <p:cNvPicPr>
            <a:picLocks noGrp="1" noChangeAspect="1"/>
          </p:cNvPicPr>
          <p:nvPr>
            <p:ph type="pic" sz="quarter" idx="12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529" y="4778377"/>
            <a:ext cx="2636044" cy="1757363"/>
          </a:xfrm>
        </p:spPr>
      </p:pic>
      <p:pic>
        <p:nvPicPr>
          <p:cNvPr id="3" name="图片占位符 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2" r="20502"/>
          <a:stretch/>
        </p:blipFill>
        <p:spPr/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37" y="4778376"/>
            <a:ext cx="3144252" cy="1768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221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14:shred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70" grpId="0" animBg="1"/>
      <p:bldP spid="71" grpId="0" animBg="1"/>
      <p:bldP spid="72" grpId="0" animBg="1"/>
      <p:bldP spid="73" grpId="0" animBg="1"/>
      <p:bldP spid="75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任意多边形 90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95536 w 9144000"/>
              <a:gd name="connsiteY0" fmla="*/ 369000 h 6858000"/>
              <a:gd name="connsiteX1" fmla="*/ 395536 w 9144000"/>
              <a:gd name="connsiteY1" fmla="*/ 6489000 h 6858000"/>
              <a:gd name="connsiteX2" fmla="*/ 8748464 w 9144000"/>
              <a:gd name="connsiteY2" fmla="*/ 6489000 h 6858000"/>
              <a:gd name="connsiteX3" fmla="*/ 8748464 w 9144000"/>
              <a:gd name="connsiteY3" fmla="*/ 3690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395536" y="369000"/>
                </a:moveTo>
                <a:lnTo>
                  <a:pt x="395536" y="6489000"/>
                </a:lnTo>
                <a:lnTo>
                  <a:pt x="8748464" y="6489000"/>
                </a:lnTo>
                <a:lnTo>
                  <a:pt x="8748464" y="3690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4" name="矩形 73"/>
          <p:cNvSpPr/>
          <p:nvPr>
            <p:custDataLst>
              <p:tags r:id="rId3"/>
            </p:custDataLst>
          </p:nvPr>
        </p:nvSpPr>
        <p:spPr>
          <a:xfrm>
            <a:off x="6418976" y="4010542"/>
            <a:ext cx="4994089" cy="22883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zh-CN" sz="6000" dirty="0">
              <a:ln w="0"/>
              <a:solidFill>
                <a:schemeClr val="bg1"/>
              </a:solidFill>
              <a:latin typeface="迷你简综艺" panose="03000509000000000000" pitchFamily="65" charset="-122"/>
              <a:ea typeface="迷你简综艺" panose="03000509000000000000" pitchFamily="65" charset="-122"/>
            </a:endParaRPr>
          </a:p>
        </p:txBody>
      </p:sp>
      <p:sp>
        <p:nvSpPr>
          <p:cNvPr id="154" name="矩形 153"/>
          <p:cNvSpPr/>
          <p:nvPr>
            <p:custDataLst>
              <p:tags r:id="rId4"/>
            </p:custDataLst>
          </p:nvPr>
        </p:nvSpPr>
        <p:spPr>
          <a:xfrm>
            <a:off x="6707723" y="4582404"/>
            <a:ext cx="441659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CN" altLang="en-US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我们的微笑</a:t>
            </a:r>
            <a:endParaRPr lang="en-US" altLang="zh-CN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" name="图片占位符 3"/>
          <p:cNvPicPr>
            <a:picLocks noGrp="1" noChangeAspect="1"/>
          </p:cNvPicPr>
          <p:nvPr>
            <p:ph type="pic" sz="quarter" idx="1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3" b="21133"/>
          <a:stretch>
            <a:fillRect/>
          </a:stretch>
        </p:blipFill>
        <p:spPr/>
      </p:pic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8" r="22568"/>
          <a:stretch>
            <a:fillRect/>
          </a:stretch>
        </p:blipFill>
        <p:spPr/>
      </p:pic>
      <p:pic>
        <p:nvPicPr>
          <p:cNvPr id="7" name="图片占位符 6"/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4" b="22224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267393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14:switch dir="l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74" grpId="0" animBg="1"/>
      <p:bldP spid="15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2" r="17278"/>
          <a:stretch/>
        </p:blipFill>
        <p:spPr/>
      </p:pic>
      <p:sp>
        <p:nvSpPr>
          <p:cNvPr id="80" name="矩形 79"/>
          <p:cNvSpPr/>
          <p:nvPr>
            <p:custDataLst>
              <p:tags r:id="rId2"/>
            </p:custDataLst>
          </p:nvPr>
        </p:nvSpPr>
        <p:spPr>
          <a:xfrm>
            <a:off x="5352162" y="3422599"/>
            <a:ext cx="1342510" cy="32124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6" name="矩形 75"/>
          <p:cNvSpPr/>
          <p:nvPr>
            <p:custDataLst>
              <p:tags r:id="rId3"/>
            </p:custDataLst>
          </p:nvPr>
        </p:nvSpPr>
        <p:spPr>
          <a:xfrm>
            <a:off x="10457862" y="221458"/>
            <a:ext cx="1340438" cy="320114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393702" y="5035742"/>
            <a:ext cx="4956852" cy="1242039"/>
            <a:chOff x="393702" y="5035742"/>
            <a:chExt cx="4956852" cy="1242039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" name="矩形 2"/>
            <p:cNvSpPr/>
            <p:nvPr>
              <p:custDataLst>
                <p:tags r:id="rId4"/>
              </p:custDataLst>
            </p:nvPr>
          </p:nvSpPr>
          <p:spPr>
            <a:xfrm>
              <a:off x="393702" y="5035742"/>
              <a:ext cx="4956852" cy="67417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altLang="zh-CN" dirty="0"/>
            </a:p>
          </p:txBody>
        </p:sp>
        <p:sp>
          <p:nvSpPr>
            <p:cNvPr id="4" name="矩形 3"/>
            <p:cNvSpPr/>
            <p:nvPr>
              <p:custDataLst>
                <p:tags r:id="rId5"/>
              </p:custDataLst>
            </p:nvPr>
          </p:nvSpPr>
          <p:spPr>
            <a:xfrm>
              <a:off x="393702" y="5035742"/>
              <a:ext cx="4956852" cy="12420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5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我们的家</a:t>
              </a:r>
              <a:endParaRPr lang="en-US" altLang="zh-CN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9" name="图片占位符 8"/>
          <p:cNvPicPr>
            <a:picLocks noGrp="1" noChangeAspect="1"/>
          </p:cNvPicPr>
          <p:nvPr>
            <p:ph type="pic" sz="quarter" idx="1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9" b="8179"/>
          <a:stretch>
            <a:fillRect/>
          </a:stretch>
        </p:blipFill>
        <p:spPr/>
      </p:pic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8" b="8108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120604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7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矩形 168"/>
          <p:cNvSpPr/>
          <p:nvPr>
            <p:custDataLst>
              <p:tags r:id="rId2"/>
            </p:custDataLst>
          </p:nvPr>
        </p:nvSpPr>
        <p:spPr>
          <a:xfrm>
            <a:off x="0" y="7938"/>
            <a:ext cx="12192000" cy="6850062"/>
          </a:xfrm>
          <a:prstGeom prst="rect">
            <a:avLst/>
          </a:prstGeom>
          <a:pattFill prst="lt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31" name="矩形 30"/>
          <p:cNvSpPr/>
          <p:nvPr>
            <p:custDataLst>
              <p:tags r:id="rId3"/>
            </p:custDataLst>
          </p:nvPr>
        </p:nvSpPr>
        <p:spPr>
          <a:xfrm>
            <a:off x="538542" y="5558292"/>
            <a:ext cx="11088000" cy="4222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endParaRPr lang="en-US" altLang="zh-CN" sz="3600" dirty="0">
              <a:solidFill>
                <a:srgbClr val="699CE8"/>
              </a:solidFill>
              <a:latin typeface="Berlin Sans FB Demi" panose="020E0802020502020306" pitchFamily="34" charset="0"/>
              <a:ea typeface="方正舒体" panose="02010601030101010101" pitchFamily="2" charset="-122"/>
            </a:endParaRPr>
          </a:p>
        </p:txBody>
      </p:sp>
      <p:sp>
        <p:nvSpPr>
          <p:cNvPr id="32" name="矩形 31"/>
          <p:cNvSpPr/>
          <p:nvPr>
            <p:custDataLst>
              <p:tags r:id="rId4"/>
            </p:custDataLst>
          </p:nvPr>
        </p:nvSpPr>
        <p:spPr>
          <a:xfrm>
            <a:off x="5620356" y="956397"/>
            <a:ext cx="5989561" cy="11368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zh-CN" sz="28700" dirty="0">
              <a:solidFill>
                <a:prstClr val="white"/>
              </a:solidFill>
              <a:effectLst>
                <a:outerShdw blurRad="38100" dist="127000" dir="5400000" algn="tl" rotWithShape="0">
                  <a:prstClr val="black">
                    <a:alpha val="11000"/>
                  </a:prstClr>
                </a:outerShdw>
              </a:effectLst>
              <a:latin typeface="Arial Black" panose="020B0A04020102020204" pitchFamily="34" charset="0"/>
              <a:ea typeface="迷你简综艺" panose="03000509000000000000" pitchFamily="65" charset="-122"/>
            </a:endParaRPr>
          </a:p>
        </p:txBody>
      </p:sp>
      <p:pic>
        <p:nvPicPr>
          <p:cNvPr id="28" name="图片占位符 27"/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750" b="21750"/>
          <a:stretch>
            <a:fillRect/>
          </a:stretch>
        </p:blipFill>
        <p:spPr/>
      </p:pic>
      <p:pic>
        <p:nvPicPr>
          <p:cNvPr id="30" name="图片占位符 29"/>
          <p:cNvPicPr>
            <a:picLocks noGrp="1" noChangeAspect="1"/>
          </p:cNvPicPr>
          <p:nvPr>
            <p:ph type="pic" sz="quarter" idx="10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053" b="28053"/>
          <a:stretch>
            <a:fillRect/>
          </a:stretch>
        </p:blipFill>
        <p:spPr/>
      </p:pic>
      <p:pic>
        <p:nvPicPr>
          <p:cNvPr id="38" name="图片占位符 3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" t="2070" r="10943" b="26411"/>
          <a:stretch/>
        </p:blipFill>
        <p:spPr>
          <a:xfrm>
            <a:off x="582086" y="3207656"/>
            <a:ext cx="5038270" cy="229841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1779934"/>
      </p:ext>
    </p:extLst>
  </p:cSld>
  <p:clrMapOvr>
    <a:masterClrMapping/>
  </p:clrMapOvr>
  <p:transition spd="slow" advClick="0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4273833" y="2840736"/>
            <a:ext cx="5618109" cy="14487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292102" y="452993"/>
            <a:ext cx="2514215" cy="238141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292102" y="164309"/>
            <a:ext cx="2514215" cy="2886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2806317" y="164309"/>
            <a:ext cx="9093581" cy="2886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9" name="图片占位符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" r="3199" b="22492"/>
          <a:stretch/>
        </p:blipFill>
        <p:spPr>
          <a:xfrm>
            <a:off x="2806318" y="452993"/>
            <a:ext cx="5246820" cy="2362367"/>
          </a:xfrm>
        </p:spPr>
      </p:pic>
      <p:pic>
        <p:nvPicPr>
          <p:cNvPr id="14" name="图片占位符 1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6" r="6244"/>
          <a:stretch/>
        </p:blipFill>
        <p:spPr>
          <a:xfrm>
            <a:off x="8069179" y="452993"/>
            <a:ext cx="3830719" cy="2362367"/>
          </a:xfrm>
        </p:spPr>
      </p:pic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r="21371"/>
          <a:stretch>
            <a:fillRect/>
          </a:stretch>
        </p:blipFill>
        <p:spPr/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1" r="12805"/>
          <a:stretch/>
        </p:blipFill>
        <p:spPr>
          <a:xfrm>
            <a:off x="9907985" y="5032037"/>
            <a:ext cx="1987149" cy="165493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833" y="4321596"/>
            <a:ext cx="5602068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1"/>
          <a:stretch/>
        </p:blipFill>
        <p:spPr>
          <a:xfrm>
            <a:off x="9907985" y="2840736"/>
            <a:ext cx="1987149" cy="2191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3913748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3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任意多边形 8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95536 w 9144000"/>
              <a:gd name="connsiteY0" fmla="*/ 369000 h 6858000"/>
              <a:gd name="connsiteX1" fmla="*/ 395536 w 9144000"/>
              <a:gd name="connsiteY1" fmla="*/ 6489000 h 6858000"/>
              <a:gd name="connsiteX2" fmla="*/ 8748464 w 9144000"/>
              <a:gd name="connsiteY2" fmla="*/ 6489000 h 6858000"/>
              <a:gd name="connsiteX3" fmla="*/ 8748464 w 9144000"/>
              <a:gd name="connsiteY3" fmla="*/ 3690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395536" y="369000"/>
                </a:moveTo>
                <a:lnTo>
                  <a:pt x="395536" y="6489000"/>
                </a:lnTo>
                <a:lnTo>
                  <a:pt x="8748464" y="6489000"/>
                </a:lnTo>
                <a:lnTo>
                  <a:pt x="8748464" y="3690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4365352" y="521651"/>
            <a:ext cx="3468247" cy="18630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 eaLnBrk="1" hangingPunct="1">
              <a:defRPr/>
            </a:pPr>
            <a:endParaRPr lang="en-US" altLang="zh-CN" sz="32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735087" y="2498374"/>
            <a:ext cx="3470777" cy="18612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/>
            <a:endParaRPr lang="en-US" altLang="zh-CN" sz="28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7993087" y="4473274"/>
            <a:ext cx="3470779" cy="18630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/>
            <a:endParaRPr lang="en-US" altLang="zh-CN" sz="28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pic>
        <p:nvPicPr>
          <p:cNvPr id="77" name="图片占位符 76"/>
          <p:cNvPicPr>
            <a:picLocks noGrp="1" noChangeAspect="1"/>
          </p:cNvPicPr>
          <p:nvPr>
            <p:ph type="pic" sz="quarter" idx="1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  <p:pic>
        <p:nvPicPr>
          <p:cNvPr id="80" name="图片占位符 79"/>
          <p:cNvPicPr>
            <a:picLocks noGrp="1" noChangeAspect="1"/>
          </p:cNvPicPr>
          <p:nvPr>
            <p:ph type="pic" sz="quarter" idx="15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  <p:pic>
        <p:nvPicPr>
          <p:cNvPr id="81" name="图片占位符 80"/>
          <p:cNvPicPr>
            <a:picLocks noGrp="1" noChangeAspect="1"/>
          </p:cNvPicPr>
          <p:nvPr>
            <p:ph type="pic" sz="quarter" idx="14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1" b="14211"/>
          <a:stretch>
            <a:fillRect/>
          </a:stretch>
        </p:blipFill>
        <p:spPr/>
      </p:pic>
      <p:pic>
        <p:nvPicPr>
          <p:cNvPr id="79" name="图片占位符 78"/>
          <p:cNvPicPr>
            <a:picLocks noGrp="1" noChangeAspect="1"/>
          </p:cNvPicPr>
          <p:nvPr>
            <p:ph type="pic" sz="quarter" idx="1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1" b="14241"/>
          <a:stretch>
            <a:fillRect/>
          </a:stretch>
        </p:blipFill>
        <p:spPr/>
      </p:pic>
      <p:pic>
        <p:nvPicPr>
          <p:cNvPr id="82" name="图片占位符 81"/>
          <p:cNvPicPr>
            <a:picLocks noGrp="1" noChangeAspect="1"/>
          </p:cNvPicPr>
          <p:nvPr>
            <p:ph type="pic" sz="quarter" idx="13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7" b="14257"/>
          <a:stretch>
            <a:fillRect/>
          </a:stretch>
        </p:blipFill>
        <p:spPr/>
      </p:pic>
      <p:pic>
        <p:nvPicPr>
          <p:cNvPr id="78" name="图片占位符 77"/>
          <p:cNvPicPr>
            <a:picLocks noGrp="1" noChangeAspect="1"/>
          </p:cNvPicPr>
          <p:nvPr>
            <p:ph type="pic" sz="quarter" idx="12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4060262499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3" grpId="0" animBg="1"/>
      <p:bldP spid="5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0" y="207963"/>
            <a:ext cx="12192000" cy="14144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zh-CN" altLang="en-US" sz="4000" dirty="0">
              <a:latin typeface="迷你简综艺" panose="03000509000000000000" pitchFamily="65" charset="-122"/>
              <a:ea typeface="迷你简综艺" panose="03000509000000000000" pitchFamily="65" charset="-122"/>
            </a:endParaR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1" y="0"/>
            <a:ext cx="3714751" cy="6858000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2245784" y="5842340"/>
            <a:ext cx="9946216" cy="6397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2017-01-27 </a:t>
            </a:r>
            <a:r>
              <a:rPr lang="zh-CN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大年三十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30" b="12670"/>
          <a:stretch/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408060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2000">
        <p14:glitter pattern="hexagon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-1888066" y="1"/>
            <a:ext cx="4412344" cy="6857999"/>
          </a:xfrm>
          <a:prstGeom prst="rect">
            <a:avLst/>
          </a:prstGeom>
          <a:solidFill>
            <a:srgbClr val="3665C1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3665C1"/>
              </a:solidFill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-2401354" y="-507"/>
            <a:ext cx="4413251" cy="68574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 flipH="1">
            <a:off x="11495320" y="1"/>
            <a:ext cx="503155" cy="6857999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11" name="矩形 10"/>
          <p:cNvSpPr/>
          <p:nvPr>
            <p:custDataLst>
              <p:tags r:id="rId5"/>
            </p:custDataLst>
          </p:nvPr>
        </p:nvSpPr>
        <p:spPr>
          <a:xfrm flipH="1">
            <a:off x="11669184" y="0"/>
            <a:ext cx="522816" cy="70736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1" r="732"/>
          <a:stretch/>
        </p:blipFill>
        <p:spPr>
          <a:xfrm>
            <a:off x="2524278" y="1"/>
            <a:ext cx="9144906" cy="685799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7942446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22" b="12622"/>
          <a:stretch>
            <a:fillRect/>
          </a:stretch>
        </p:blipFill>
        <p:spPr/>
      </p:pic>
      <p:sp>
        <p:nvSpPr>
          <p:cNvPr id="77" name="矩形 76"/>
          <p:cNvSpPr/>
          <p:nvPr>
            <p:custDataLst>
              <p:tags r:id="rId2"/>
            </p:custDataLst>
          </p:nvPr>
        </p:nvSpPr>
        <p:spPr>
          <a:xfrm>
            <a:off x="292100" y="3429042"/>
            <a:ext cx="2897519" cy="1628062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92100" y="171316"/>
            <a:ext cx="2897519" cy="1628061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0" name="矩形 69"/>
          <p:cNvSpPr/>
          <p:nvPr>
            <p:custDataLst>
              <p:tags r:id="rId4"/>
            </p:custDataLst>
          </p:nvPr>
        </p:nvSpPr>
        <p:spPr>
          <a:xfrm>
            <a:off x="3189620" y="171316"/>
            <a:ext cx="2899870" cy="162806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1" name="矩形 70"/>
          <p:cNvSpPr/>
          <p:nvPr>
            <p:custDataLst>
              <p:tags r:id="rId5"/>
            </p:custDataLst>
          </p:nvPr>
        </p:nvSpPr>
        <p:spPr>
          <a:xfrm>
            <a:off x="6089489" y="171316"/>
            <a:ext cx="2897520" cy="162806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2" name="矩形 71"/>
          <p:cNvSpPr/>
          <p:nvPr>
            <p:custDataLst>
              <p:tags r:id="rId6"/>
            </p:custDataLst>
          </p:nvPr>
        </p:nvSpPr>
        <p:spPr>
          <a:xfrm>
            <a:off x="8987008" y="171316"/>
            <a:ext cx="2897519" cy="1628061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3" name="矩形 72"/>
          <p:cNvSpPr/>
          <p:nvPr>
            <p:custDataLst>
              <p:tags r:id="rId7"/>
            </p:custDataLst>
          </p:nvPr>
        </p:nvSpPr>
        <p:spPr>
          <a:xfrm>
            <a:off x="292100" y="1799376"/>
            <a:ext cx="2897519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4" name="矩形 73"/>
          <p:cNvSpPr/>
          <p:nvPr>
            <p:custDataLst>
              <p:tags r:id="rId8"/>
            </p:custDataLst>
          </p:nvPr>
        </p:nvSpPr>
        <p:spPr>
          <a:xfrm>
            <a:off x="3189620" y="1799376"/>
            <a:ext cx="2899870" cy="1629666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5" name="矩形 74"/>
          <p:cNvSpPr/>
          <p:nvPr>
            <p:custDataLst>
              <p:tags r:id="rId9"/>
            </p:custDataLst>
          </p:nvPr>
        </p:nvSpPr>
        <p:spPr>
          <a:xfrm>
            <a:off x="6089489" y="1799376"/>
            <a:ext cx="2897520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6" name="矩形 75"/>
          <p:cNvSpPr/>
          <p:nvPr>
            <p:custDataLst>
              <p:tags r:id="rId10"/>
            </p:custDataLst>
          </p:nvPr>
        </p:nvSpPr>
        <p:spPr>
          <a:xfrm>
            <a:off x="8987008" y="1799376"/>
            <a:ext cx="2897519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9" name="矩形 78"/>
          <p:cNvSpPr/>
          <p:nvPr>
            <p:custDataLst>
              <p:tags r:id="rId11"/>
            </p:custDataLst>
          </p:nvPr>
        </p:nvSpPr>
        <p:spPr>
          <a:xfrm>
            <a:off x="6089489" y="3429042"/>
            <a:ext cx="2897520" cy="162806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6" name="矩形 85"/>
          <p:cNvSpPr/>
          <p:nvPr>
            <p:custDataLst>
              <p:tags r:id="rId12"/>
            </p:custDataLst>
          </p:nvPr>
        </p:nvSpPr>
        <p:spPr>
          <a:xfrm>
            <a:off x="6080090" y="5057105"/>
            <a:ext cx="2897520" cy="162966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8" name="矩形 77"/>
          <p:cNvSpPr/>
          <p:nvPr>
            <p:custDataLst>
              <p:tags r:id="rId13"/>
            </p:custDataLst>
          </p:nvPr>
        </p:nvSpPr>
        <p:spPr>
          <a:xfrm>
            <a:off x="3189620" y="3429042"/>
            <a:ext cx="2899870" cy="162806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1" name="矩形 80"/>
          <p:cNvSpPr/>
          <p:nvPr>
            <p:custDataLst>
              <p:tags r:id="rId14"/>
            </p:custDataLst>
          </p:nvPr>
        </p:nvSpPr>
        <p:spPr>
          <a:xfrm>
            <a:off x="302561" y="5057105"/>
            <a:ext cx="2897519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800" dirty="0" smtClean="0">
                <a:latin typeface="微软雅黑" pitchFamily="34" charset="-122"/>
                <a:ea typeface="微软雅黑" pitchFamily="34" charset="-122"/>
              </a:rPr>
              <a:t>举杯</a:t>
            </a:r>
            <a:endParaRPr lang="zh-CN" altLang="en-US" sz="48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2" name="矩形 81"/>
          <p:cNvSpPr/>
          <p:nvPr>
            <p:custDataLst>
              <p:tags r:id="rId15"/>
            </p:custDataLst>
          </p:nvPr>
        </p:nvSpPr>
        <p:spPr>
          <a:xfrm>
            <a:off x="3174456" y="5063138"/>
            <a:ext cx="2915032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6600" dirty="0" smtClean="0">
                <a:latin typeface="微软雅黑" pitchFamily="34" charset="-122"/>
                <a:ea typeface="微软雅黑" pitchFamily="34" charset="-122"/>
              </a:rPr>
              <a:t>欢庆</a:t>
            </a:r>
            <a:endParaRPr lang="zh-CN" altLang="en-US" sz="6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4" name="矩形 83"/>
          <p:cNvSpPr/>
          <p:nvPr>
            <p:custDataLst>
              <p:tags r:id="rId16"/>
            </p:custDataLst>
          </p:nvPr>
        </p:nvSpPr>
        <p:spPr>
          <a:xfrm>
            <a:off x="8989681" y="5061151"/>
            <a:ext cx="2897519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8000" dirty="0" smtClean="0">
                <a:ln w="28575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祝福</a:t>
            </a:r>
            <a:endParaRPr lang="en-US" altLang="zh-CN" sz="8000" dirty="0">
              <a:ln w="28575">
                <a:noFill/>
              </a:ln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544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3" b="39101"/>
          <a:stretch/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165">
            <a:off x="3847196" y="3521101"/>
            <a:ext cx="2227992" cy="222799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89100" y="1187703"/>
            <a:ext cx="10613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spc="-300" dirty="0" smtClean="0">
                <a:ln>
                  <a:solidFill>
                    <a:srgbClr val="3665C1"/>
                  </a:solidFill>
                </a:ln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 SMILE OUR FAMILY</a:t>
            </a:r>
            <a:endParaRPr lang="zh-CN" altLang="en-US" sz="6600" b="1" spc="-300" dirty="0">
              <a:ln>
                <a:solidFill>
                  <a:srgbClr val="3665C1"/>
                </a:solidFill>
              </a:ln>
              <a:solidFill>
                <a:schemeClr val="bg1"/>
              </a:solidFill>
              <a:effectLst>
                <a:outerShdw blurRad="114300" dist="38100" dir="2700000" algn="tl">
                  <a:srgbClr val="000000">
                    <a:alpha val="74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44749" y="2302881"/>
            <a:ext cx="7302501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350" h="12700"/>
            </a:sp3d>
          </a:bodyPr>
          <a:lstStyle/>
          <a:p>
            <a:pPr algn="dist"/>
            <a:r>
              <a:rPr lang="zh-CN" altLang="en-US" sz="6000" b="1" dirty="0" smtClean="0">
                <a:ln>
                  <a:solidFill>
                    <a:srgbClr val="3665C1"/>
                  </a:solidFill>
                </a:ln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我们的微笑 我们的家</a:t>
            </a:r>
            <a:endParaRPr lang="zh-CN" altLang="en-US" sz="6000" b="1" dirty="0">
              <a:ln>
                <a:solidFill>
                  <a:srgbClr val="3665C1"/>
                </a:solidFill>
              </a:ln>
              <a:solidFill>
                <a:schemeClr val="bg1"/>
              </a:solidFill>
              <a:effectLst>
                <a:outerShdw blurRad="114300" dist="38100" dir="2700000" algn="tl">
                  <a:srgbClr val="000000">
                    <a:alpha val="74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2" y="5880197"/>
            <a:ext cx="12192002" cy="660400"/>
            <a:chOff x="-1" y="5880197"/>
            <a:chExt cx="12192002" cy="660400"/>
          </a:xfrm>
          <a:solidFill>
            <a:srgbClr val="D4E5F4"/>
          </a:solidFill>
        </p:grpSpPr>
        <p:sp>
          <p:nvSpPr>
            <p:cNvPr id="14" name="矩形 13"/>
            <p:cNvSpPr/>
            <p:nvPr/>
          </p:nvSpPr>
          <p:spPr>
            <a:xfrm>
              <a:off x="-1" y="5880197"/>
              <a:ext cx="12192002" cy="660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" name="直接连接符 14"/>
            <p:cNvCxnSpPr>
              <a:cxnSpLocks/>
            </p:cNvCxnSpPr>
            <p:nvPr/>
          </p:nvCxnSpPr>
          <p:spPr>
            <a:xfrm>
              <a:off x="0" y="6210397"/>
              <a:ext cx="3080085" cy="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/>
          </p:nvSpPr>
          <p:spPr>
            <a:xfrm>
              <a:off x="4597209" y="6017377"/>
              <a:ext cx="495701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chemeClr val="bg1"/>
                  </a:solidFill>
                  <a:effectLst>
                    <a:outerShdw blurRad="114300" dist="38100" dir="2700000" algn="tl">
                      <a:srgbClr val="000000">
                        <a:alpha val="74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上海铁路局客户服务中心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21" name="直接连接符 20"/>
            <p:cNvCxnSpPr>
              <a:cxnSpLocks/>
            </p:cNvCxnSpPr>
            <p:nvPr/>
          </p:nvCxnSpPr>
          <p:spPr>
            <a:xfrm>
              <a:off x="9296401" y="6210397"/>
              <a:ext cx="2895599" cy="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00000">
            <a:off x="6307574" y="3829425"/>
            <a:ext cx="1882796" cy="1882796"/>
          </a:xfrm>
          <a:prstGeom prst="ellipse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382" y="5923796"/>
            <a:ext cx="1538835" cy="57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2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fade/>
      </p:transition>
    </mc:Choice>
    <mc:Fallback xmlns="">
      <p:transition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9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0"/>
            <a:ext cx="3014133" cy="16383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6129867" y="1701801"/>
            <a:ext cx="6062133" cy="34210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3098800" y="5181600"/>
            <a:ext cx="2929467" cy="1676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7491989" y="2951747"/>
            <a:ext cx="3197466" cy="1011781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altLang="zh-CN" sz="1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7x24</a:t>
            </a:r>
            <a:r>
              <a:rPr lang="zh-CN" altLang="en-US" sz="1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小时服务</a:t>
            </a:r>
            <a:endParaRPr lang="en-US" altLang="zh-CN" sz="1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占位符 31"/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6" b="8296"/>
          <a:stretch>
            <a:fillRect/>
          </a:stretch>
        </p:blipFill>
        <p:spPr/>
      </p:pic>
      <p:pic>
        <p:nvPicPr>
          <p:cNvPr id="42" name="图片占位符 41"/>
          <p:cNvPicPr>
            <a:picLocks noGrp="1" noChangeAspect="1"/>
          </p:cNvPicPr>
          <p:nvPr>
            <p:ph type="pic" sz="quarter" idx="1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" b="9306"/>
          <a:stretch>
            <a:fillRect/>
          </a:stretch>
        </p:blipFill>
        <p:spPr>
          <a:xfrm>
            <a:off x="9237663" y="0"/>
            <a:ext cx="3019425" cy="1638300"/>
          </a:xfrm>
        </p:spPr>
      </p:pic>
      <p:pic>
        <p:nvPicPr>
          <p:cNvPr id="37" name="图片占位符 36"/>
          <p:cNvPicPr>
            <a:picLocks noGrp="1" noChangeAspect="1"/>
          </p:cNvPicPr>
          <p:nvPr>
            <p:ph type="pic" sz="quarter" idx="13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4" b="8294"/>
          <a:stretch>
            <a:fillRect/>
          </a:stretch>
        </p:blipFill>
        <p:spPr/>
      </p:pic>
      <p:pic>
        <p:nvPicPr>
          <p:cNvPr id="41" name="图片占位符 40"/>
          <p:cNvPicPr>
            <a:picLocks noGrp="1" noChangeAspect="1"/>
          </p:cNvPicPr>
          <p:nvPr>
            <p:ph type="pic" sz="quarter" idx="14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7" b="29347"/>
          <a:stretch>
            <a:fillRect/>
          </a:stretch>
        </p:blipFill>
        <p:spPr/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4" b="49032"/>
          <a:stretch/>
        </p:blipFill>
        <p:spPr>
          <a:xfrm>
            <a:off x="3098800" y="-7018"/>
            <a:ext cx="5991922" cy="1652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402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14:switch dir="r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8" grpId="0" animBg="1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4273833" y="2840736"/>
            <a:ext cx="5618109" cy="14487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292102" y="452993"/>
            <a:ext cx="2514215" cy="238141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292102" y="164309"/>
            <a:ext cx="2514215" cy="2886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2806317" y="164309"/>
            <a:ext cx="9093581" cy="2886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9" name="图片占位符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" r="3199" b="22492"/>
          <a:stretch/>
        </p:blipFill>
        <p:spPr>
          <a:xfrm>
            <a:off x="2806318" y="452993"/>
            <a:ext cx="5246820" cy="2362367"/>
          </a:xfrm>
        </p:spPr>
      </p:pic>
      <p:pic>
        <p:nvPicPr>
          <p:cNvPr id="14" name="图片占位符 1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6" r="6244"/>
          <a:stretch/>
        </p:blipFill>
        <p:spPr>
          <a:xfrm>
            <a:off x="8069179" y="452993"/>
            <a:ext cx="3830719" cy="2362367"/>
          </a:xfrm>
        </p:spPr>
      </p:pic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r="21371"/>
          <a:stretch>
            <a:fillRect/>
          </a:stretch>
        </p:blipFill>
        <p:spPr/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1" r="12805"/>
          <a:stretch/>
        </p:blipFill>
        <p:spPr>
          <a:xfrm>
            <a:off x="9907985" y="5032037"/>
            <a:ext cx="1987149" cy="165493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833" y="4321596"/>
            <a:ext cx="5602068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1"/>
          <a:stretch/>
        </p:blipFill>
        <p:spPr>
          <a:xfrm>
            <a:off x="9907985" y="2840736"/>
            <a:ext cx="1987149" cy="2191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0185046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3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/>
          <p:cNvPicPr>
            <a:picLocks noGrp="1" noChangeAspect="1"/>
          </p:cNvPicPr>
          <p:nvPr>
            <p:ph type="pic" sz="quarter" idx="10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99" y="2"/>
            <a:ext cx="6684169" cy="4456113"/>
          </a:xfrm>
        </p:spPr>
      </p:pic>
      <p:sp>
        <p:nvSpPr>
          <p:cNvPr id="62" name="矩形 61"/>
          <p:cNvSpPr/>
          <p:nvPr>
            <p:custDataLst>
              <p:tags r:id="rId2"/>
            </p:custDataLst>
          </p:nvPr>
        </p:nvSpPr>
        <p:spPr>
          <a:xfrm>
            <a:off x="3348567" y="4778376"/>
            <a:ext cx="1509184" cy="8410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solidFill>
              <a:srgbClr val="D8EE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cxnSp>
        <p:nvCxnSpPr>
          <p:cNvPr id="65" name="直接连接符 64"/>
          <p:cNvCxnSpPr/>
          <p:nvPr>
            <p:custDataLst>
              <p:tags r:id="rId3"/>
            </p:custDataLst>
          </p:nvPr>
        </p:nvCxnSpPr>
        <p:spPr>
          <a:xfrm>
            <a:off x="0" y="4456113"/>
            <a:ext cx="12192000" cy="0"/>
          </a:xfrm>
          <a:prstGeom prst="line">
            <a:avLst/>
          </a:prstGeom>
          <a:ln w="698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>
            <p:custDataLst>
              <p:tags r:id="rId4"/>
            </p:custDataLst>
          </p:nvPr>
        </p:nvCxnSpPr>
        <p:spPr>
          <a:xfrm>
            <a:off x="8301567" y="-14288"/>
            <a:ext cx="0" cy="6872288"/>
          </a:xfrm>
          <a:prstGeom prst="line">
            <a:avLst/>
          </a:prstGeom>
          <a:ln w="698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任意多边形 69"/>
          <p:cNvSpPr/>
          <p:nvPr>
            <p:custDataLst>
              <p:tags r:id="rId5"/>
            </p:custDataLst>
          </p:nvPr>
        </p:nvSpPr>
        <p:spPr>
          <a:xfrm rot="13629467">
            <a:off x="316442" y="6103938"/>
            <a:ext cx="819150" cy="965200"/>
          </a:xfrm>
          <a:custGeom>
            <a:avLst/>
            <a:gdLst>
              <a:gd name="connsiteX0" fmla="*/ 0 w 899364"/>
              <a:gd name="connsiteY0" fmla="*/ 436528 h 795880"/>
              <a:gd name="connsiteX1" fmla="*/ 404827 w 899364"/>
              <a:gd name="connsiteY1" fmla="*/ 0 h 795880"/>
              <a:gd name="connsiteX2" fmla="*/ 899364 w 899364"/>
              <a:gd name="connsiteY2" fmla="*/ 0 h 795880"/>
              <a:gd name="connsiteX3" fmla="*/ 899364 w 899364"/>
              <a:gd name="connsiteY3" fmla="*/ 795880 h 795880"/>
              <a:gd name="connsiteX4" fmla="*/ 0 w 899364"/>
              <a:gd name="connsiteY4" fmla="*/ 795880 h 79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364" h="795880">
                <a:moveTo>
                  <a:pt x="0" y="436528"/>
                </a:moveTo>
                <a:lnTo>
                  <a:pt x="404827" y="0"/>
                </a:lnTo>
                <a:lnTo>
                  <a:pt x="899364" y="0"/>
                </a:lnTo>
                <a:lnTo>
                  <a:pt x="899364" y="795880"/>
                </a:lnTo>
                <a:lnTo>
                  <a:pt x="0" y="7958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1" name="矩形 70"/>
          <p:cNvSpPr/>
          <p:nvPr>
            <p:custDataLst>
              <p:tags r:id="rId6"/>
            </p:custDataLst>
          </p:nvPr>
        </p:nvSpPr>
        <p:spPr>
          <a:xfrm rot="20961869">
            <a:off x="2203451" y="6172200"/>
            <a:ext cx="497416" cy="331788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72" name="矩形 71"/>
          <p:cNvSpPr/>
          <p:nvPr>
            <p:custDataLst>
              <p:tags r:id="rId7"/>
            </p:custDataLst>
          </p:nvPr>
        </p:nvSpPr>
        <p:spPr>
          <a:xfrm rot="20961869">
            <a:off x="1962152" y="5292725"/>
            <a:ext cx="298449" cy="196850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73" name="矩形 72"/>
          <p:cNvSpPr/>
          <p:nvPr>
            <p:custDataLst>
              <p:tags r:id="rId8"/>
            </p:custDataLst>
          </p:nvPr>
        </p:nvSpPr>
        <p:spPr>
          <a:xfrm rot="910735">
            <a:off x="213785" y="5210175"/>
            <a:ext cx="546100" cy="361950"/>
          </a:xfrm>
          <a:prstGeom prst="rect">
            <a:avLst/>
          </a:prstGeom>
          <a:solidFill>
            <a:srgbClr val="3665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5" name="矩形 74"/>
          <p:cNvSpPr/>
          <p:nvPr>
            <p:custDataLst>
              <p:tags r:id="rId9"/>
            </p:custDataLst>
          </p:nvPr>
        </p:nvSpPr>
        <p:spPr>
          <a:xfrm rot="20961869">
            <a:off x="2753784" y="4794251"/>
            <a:ext cx="234949" cy="1555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10"/>
            </p:custDataLst>
          </p:nvPr>
        </p:nvSpPr>
        <p:spPr>
          <a:xfrm>
            <a:off x="3348567" y="5694682"/>
            <a:ext cx="1509184" cy="8410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solidFill>
              <a:srgbClr val="D8EE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10" name="图片占位符 9"/>
          <p:cNvPicPr>
            <a:picLocks noGrp="1" noChangeAspect="1"/>
          </p:cNvPicPr>
          <p:nvPr>
            <p:ph type="pic" sz="quarter" idx="12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529" y="4778377"/>
            <a:ext cx="2636044" cy="1757363"/>
          </a:xfrm>
        </p:spPr>
      </p:pic>
      <p:pic>
        <p:nvPicPr>
          <p:cNvPr id="3" name="图片占位符 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2" r="20502"/>
          <a:stretch/>
        </p:blipFill>
        <p:spPr/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37" y="4778376"/>
            <a:ext cx="3144252" cy="1768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221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14:shred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70" grpId="0" animBg="1"/>
      <p:bldP spid="71" grpId="0" animBg="1"/>
      <p:bldP spid="72" grpId="0" animBg="1"/>
      <p:bldP spid="73" grpId="0" animBg="1"/>
      <p:bldP spid="75" grpId="0" animBg="1"/>
      <p:bldP spid="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任意多边形 90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95536 w 9144000"/>
              <a:gd name="connsiteY0" fmla="*/ 369000 h 6858000"/>
              <a:gd name="connsiteX1" fmla="*/ 395536 w 9144000"/>
              <a:gd name="connsiteY1" fmla="*/ 6489000 h 6858000"/>
              <a:gd name="connsiteX2" fmla="*/ 8748464 w 9144000"/>
              <a:gd name="connsiteY2" fmla="*/ 6489000 h 6858000"/>
              <a:gd name="connsiteX3" fmla="*/ 8748464 w 9144000"/>
              <a:gd name="connsiteY3" fmla="*/ 3690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395536" y="369000"/>
                </a:moveTo>
                <a:lnTo>
                  <a:pt x="395536" y="6489000"/>
                </a:lnTo>
                <a:lnTo>
                  <a:pt x="8748464" y="6489000"/>
                </a:lnTo>
                <a:lnTo>
                  <a:pt x="8748464" y="3690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4" name="矩形 73"/>
          <p:cNvSpPr/>
          <p:nvPr>
            <p:custDataLst>
              <p:tags r:id="rId3"/>
            </p:custDataLst>
          </p:nvPr>
        </p:nvSpPr>
        <p:spPr>
          <a:xfrm>
            <a:off x="6418976" y="4010542"/>
            <a:ext cx="4994089" cy="22883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zh-CN" sz="6000" dirty="0">
              <a:ln w="0"/>
              <a:solidFill>
                <a:schemeClr val="bg1"/>
              </a:solidFill>
              <a:latin typeface="迷你简综艺" panose="03000509000000000000" pitchFamily="65" charset="-122"/>
              <a:ea typeface="迷你简综艺" panose="03000509000000000000" pitchFamily="65" charset="-122"/>
            </a:endParaRPr>
          </a:p>
        </p:txBody>
      </p:sp>
      <p:sp>
        <p:nvSpPr>
          <p:cNvPr id="154" name="矩形 153"/>
          <p:cNvSpPr/>
          <p:nvPr>
            <p:custDataLst>
              <p:tags r:id="rId4"/>
            </p:custDataLst>
          </p:nvPr>
        </p:nvSpPr>
        <p:spPr>
          <a:xfrm>
            <a:off x="6707723" y="4582404"/>
            <a:ext cx="441659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CN" altLang="en-US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我们的微笑</a:t>
            </a:r>
            <a:endParaRPr lang="en-US" altLang="zh-CN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" name="图片占位符 3"/>
          <p:cNvPicPr>
            <a:picLocks noGrp="1" noChangeAspect="1"/>
          </p:cNvPicPr>
          <p:nvPr>
            <p:ph type="pic" sz="quarter" idx="1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3" b="21133"/>
          <a:stretch>
            <a:fillRect/>
          </a:stretch>
        </p:blipFill>
        <p:spPr/>
      </p:pic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8" r="22568"/>
          <a:stretch>
            <a:fillRect/>
          </a:stretch>
        </p:blipFill>
        <p:spPr/>
      </p:pic>
      <p:pic>
        <p:nvPicPr>
          <p:cNvPr id="7" name="图片占位符 6"/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4" b="22224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267393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14:switch dir="l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74" grpId="0" animBg="1"/>
      <p:bldP spid="15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2" r="17278"/>
          <a:stretch/>
        </p:blipFill>
        <p:spPr/>
      </p:pic>
      <p:sp>
        <p:nvSpPr>
          <p:cNvPr id="80" name="矩形 79"/>
          <p:cNvSpPr/>
          <p:nvPr>
            <p:custDataLst>
              <p:tags r:id="rId2"/>
            </p:custDataLst>
          </p:nvPr>
        </p:nvSpPr>
        <p:spPr>
          <a:xfrm>
            <a:off x="5352162" y="3422599"/>
            <a:ext cx="1342510" cy="32124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6" name="矩形 75"/>
          <p:cNvSpPr/>
          <p:nvPr>
            <p:custDataLst>
              <p:tags r:id="rId3"/>
            </p:custDataLst>
          </p:nvPr>
        </p:nvSpPr>
        <p:spPr>
          <a:xfrm>
            <a:off x="10457862" y="221458"/>
            <a:ext cx="1340438" cy="320114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393702" y="5035742"/>
            <a:ext cx="4956852" cy="1242039"/>
            <a:chOff x="393702" y="5035742"/>
            <a:chExt cx="4956852" cy="1242039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" name="矩形 2"/>
            <p:cNvSpPr/>
            <p:nvPr>
              <p:custDataLst>
                <p:tags r:id="rId4"/>
              </p:custDataLst>
            </p:nvPr>
          </p:nvSpPr>
          <p:spPr>
            <a:xfrm>
              <a:off x="393702" y="5035742"/>
              <a:ext cx="4956852" cy="67417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altLang="zh-CN" dirty="0"/>
            </a:p>
          </p:txBody>
        </p:sp>
        <p:sp>
          <p:nvSpPr>
            <p:cNvPr id="4" name="矩形 3"/>
            <p:cNvSpPr/>
            <p:nvPr>
              <p:custDataLst>
                <p:tags r:id="rId5"/>
              </p:custDataLst>
            </p:nvPr>
          </p:nvSpPr>
          <p:spPr>
            <a:xfrm>
              <a:off x="393702" y="5035742"/>
              <a:ext cx="4956852" cy="12420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5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我们的家</a:t>
              </a:r>
              <a:endParaRPr lang="en-US" altLang="zh-CN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9" name="图片占位符 8"/>
          <p:cNvPicPr>
            <a:picLocks noGrp="1" noChangeAspect="1"/>
          </p:cNvPicPr>
          <p:nvPr>
            <p:ph type="pic" sz="quarter" idx="1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9" b="8179"/>
          <a:stretch>
            <a:fillRect/>
          </a:stretch>
        </p:blipFill>
        <p:spPr/>
      </p:pic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8" b="8108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120604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7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/>
          <p:cNvPicPr>
            <a:picLocks noGrp="1" noChangeAspect="1"/>
          </p:cNvPicPr>
          <p:nvPr>
            <p:ph type="pic" sz="quarter" idx="10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99" y="2"/>
            <a:ext cx="6684169" cy="4456113"/>
          </a:xfrm>
        </p:spPr>
      </p:pic>
      <p:sp>
        <p:nvSpPr>
          <p:cNvPr id="62" name="矩形 61"/>
          <p:cNvSpPr/>
          <p:nvPr>
            <p:custDataLst>
              <p:tags r:id="rId2"/>
            </p:custDataLst>
          </p:nvPr>
        </p:nvSpPr>
        <p:spPr>
          <a:xfrm>
            <a:off x="3348567" y="4778376"/>
            <a:ext cx="1509184" cy="8410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solidFill>
              <a:srgbClr val="D8EE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cxnSp>
        <p:nvCxnSpPr>
          <p:cNvPr id="65" name="直接连接符 64"/>
          <p:cNvCxnSpPr/>
          <p:nvPr>
            <p:custDataLst>
              <p:tags r:id="rId3"/>
            </p:custDataLst>
          </p:nvPr>
        </p:nvCxnSpPr>
        <p:spPr>
          <a:xfrm>
            <a:off x="0" y="4456113"/>
            <a:ext cx="12192000" cy="0"/>
          </a:xfrm>
          <a:prstGeom prst="line">
            <a:avLst/>
          </a:prstGeom>
          <a:ln w="698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>
            <p:custDataLst>
              <p:tags r:id="rId4"/>
            </p:custDataLst>
          </p:nvPr>
        </p:nvCxnSpPr>
        <p:spPr>
          <a:xfrm>
            <a:off x="8301567" y="-14288"/>
            <a:ext cx="0" cy="6872288"/>
          </a:xfrm>
          <a:prstGeom prst="line">
            <a:avLst/>
          </a:prstGeom>
          <a:ln w="698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任意多边形 69"/>
          <p:cNvSpPr/>
          <p:nvPr>
            <p:custDataLst>
              <p:tags r:id="rId5"/>
            </p:custDataLst>
          </p:nvPr>
        </p:nvSpPr>
        <p:spPr>
          <a:xfrm rot="13629467">
            <a:off x="316442" y="6103938"/>
            <a:ext cx="819150" cy="965200"/>
          </a:xfrm>
          <a:custGeom>
            <a:avLst/>
            <a:gdLst>
              <a:gd name="connsiteX0" fmla="*/ 0 w 899364"/>
              <a:gd name="connsiteY0" fmla="*/ 436528 h 795880"/>
              <a:gd name="connsiteX1" fmla="*/ 404827 w 899364"/>
              <a:gd name="connsiteY1" fmla="*/ 0 h 795880"/>
              <a:gd name="connsiteX2" fmla="*/ 899364 w 899364"/>
              <a:gd name="connsiteY2" fmla="*/ 0 h 795880"/>
              <a:gd name="connsiteX3" fmla="*/ 899364 w 899364"/>
              <a:gd name="connsiteY3" fmla="*/ 795880 h 795880"/>
              <a:gd name="connsiteX4" fmla="*/ 0 w 899364"/>
              <a:gd name="connsiteY4" fmla="*/ 795880 h 79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364" h="795880">
                <a:moveTo>
                  <a:pt x="0" y="436528"/>
                </a:moveTo>
                <a:lnTo>
                  <a:pt x="404827" y="0"/>
                </a:lnTo>
                <a:lnTo>
                  <a:pt x="899364" y="0"/>
                </a:lnTo>
                <a:lnTo>
                  <a:pt x="899364" y="795880"/>
                </a:lnTo>
                <a:lnTo>
                  <a:pt x="0" y="7958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1" name="矩形 70"/>
          <p:cNvSpPr/>
          <p:nvPr>
            <p:custDataLst>
              <p:tags r:id="rId6"/>
            </p:custDataLst>
          </p:nvPr>
        </p:nvSpPr>
        <p:spPr>
          <a:xfrm rot="20961869">
            <a:off x="2203451" y="6172200"/>
            <a:ext cx="497416" cy="331788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72" name="矩形 71"/>
          <p:cNvSpPr/>
          <p:nvPr>
            <p:custDataLst>
              <p:tags r:id="rId7"/>
            </p:custDataLst>
          </p:nvPr>
        </p:nvSpPr>
        <p:spPr>
          <a:xfrm rot="20961869">
            <a:off x="1962152" y="5292725"/>
            <a:ext cx="298449" cy="196850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73" name="矩形 72"/>
          <p:cNvSpPr/>
          <p:nvPr>
            <p:custDataLst>
              <p:tags r:id="rId8"/>
            </p:custDataLst>
          </p:nvPr>
        </p:nvSpPr>
        <p:spPr>
          <a:xfrm rot="910735">
            <a:off x="213785" y="5210175"/>
            <a:ext cx="546100" cy="361950"/>
          </a:xfrm>
          <a:prstGeom prst="rect">
            <a:avLst/>
          </a:prstGeom>
          <a:solidFill>
            <a:srgbClr val="3665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5" name="矩形 74"/>
          <p:cNvSpPr/>
          <p:nvPr>
            <p:custDataLst>
              <p:tags r:id="rId9"/>
            </p:custDataLst>
          </p:nvPr>
        </p:nvSpPr>
        <p:spPr>
          <a:xfrm rot="20961869">
            <a:off x="2753784" y="4794251"/>
            <a:ext cx="234949" cy="1555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10"/>
            </p:custDataLst>
          </p:nvPr>
        </p:nvSpPr>
        <p:spPr>
          <a:xfrm>
            <a:off x="3348567" y="5694682"/>
            <a:ext cx="1509184" cy="8410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solidFill>
              <a:srgbClr val="D8EE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10" name="图片占位符 9"/>
          <p:cNvPicPr>
            <a:picLocks noGrp="1" noChangeAspect="1"/>
          </p:cNvPicPr>
          <p:nvPr>
            <p:ph type="pic" sz="quarter" idx="12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529" y="4778377"/>
            <a:ext cx="2636044" cy="1757363"/>
          </a:xfrm>
        </p:spPr>
      </p:pic>
      <p:pic>
        <p:nvPicPr>
          <p:cNvPr id="3" name="图片占位符 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2" r="20502"/>
          <a:stretch/>
        </p:blipFill>
        <p:spPr/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37" y="4778376"/>
            <a:ext cx="3144252" cy="1768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376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14:shred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70" grpId="0" animBg="1"/>
      <p:bldP spid="71" grpId="0" animBg="1"/>
      <p:bldP spid="72" grpId="0" animBg="1"/>
      <p:bldP spid="73" grpId="0" animBg="1"/>
      <p:bldP spid="75" grpId="0" animBg="1"/>
      <p:bldP spid="1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矩形 168"/>
          <p:cNvSpPr/>
          <p:nvPr>
            <p:custDataLst>
              <p:tags r:id="rId2"/>
            </p:custDataLst>
          </p:nvPr>
        </p:nvSpPr>
        <p:spPr>
          <a:xfrm>
            <a:off x="0" y="7938"/>
            <a:ext cx="12192000" cy="6850062"/>
          </a:xfrm>
          <a:prstGeom prst="rect">
            <a:avLst/>
          </a:prstGeom>
          <a:pattFill prst="lt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31" name="矩形 30"/>
          <p:cNvSpPr/>
          <p:nvPr>
            <p:custDataLst>
              <p:tags r:id="rId3"/>
            </p:custDataLst>
          </p:nvPr>
        </p:nvSpPr>
        <p:spPr>
          <a:xfrm>
            <a:off x="538542" y="5558292"/>
            <a:ext cx="11088000" cy="4222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endParaRPr lang="en-US" altLang="zh-CN" sz="3600" dirty="0">
              <a:solidFill>
                <a:srgbClr val="699CE8"/>
              </a:solidFill>
              <a:latin typeface="Berlin Sans FB Demi" panose="020E0802020502020306" pitchFamily="34" charset="0"/>
              <a:ea typeface="方正舒体" panose="02010601030101010101" pitchFamily="2" charset="-122"/>
            </a:endParaRPr>
          </a:p>
        </p:txBody>
      </p:sp>
      <p:sp>
        <p:nvSpPr>
          <p:cNvPr id="32" name="矩形 31"/>
          <p:cNvSpPr/>
          <p:nvPr>
            <p:custDataLst>
              <p:tags r:id="rId4"/>
            </p:custDataLst>
          </p:nvPr>
        </p:nvSpPr>
        <p:spPr>
          <a:xfrm>
            <a:off x="5620356" y="956397"/>
            <a:ext cx="5989561" cy="11368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zh-CN" sz="28700" dirty="0">
              <a:solidFill>
                <a:prstClr val="white"/>
              </a:solidFill>
              <a:effectLst>
                <a:outerShdw blurRad="38100" dist="127000" dir="5400000" algn="tl" rotWithShape="0">
                  <a:prstClr val="black">
                    <a:alpha val="11000"/>
                  </a:prstClr>
                </a:outerShdw>
              </a:effectLst>
              <a:latin typeface="Arial Black" panose="020B0A04020102020204" pitchFamily="34" charset="0"/>
              <a:ea typeface="迷你简综艺" panose="03000509000000000000" pitchFamily="65" charset="-122"/>
            </a:endParaRPr>
          </a:p>
        </p:txBody>
      </p:sp>
      <p:pic>
        <p:nvPicPr>
          <p:cNvPr id="28" name="图片占位符 27"/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750" b="21750"/>
          <a:stretch>
            <a:fillRect/>
          </a:stretch>
        </p:blipFill>
        <p:spPr/>
      </p:pic>
      <p:pic>
        <p:nvPicPr>
          <p:cNvPr id="30" name="图片占位符 29"/>
          <p:cNvPicPr>
            <a:picLocks noGrp="1" noChangeAspect="1"/>
          </p:cNvPicPr>
          <p:nvPr>
            <p:ph type="pic" sz="quarter" idx="10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053" b="28053"/>
          <a:stretch>
            <a:fillRect/>
          </a:stretch>
        </p:blipFill>
        <p:spPr/>
      </p:pic>
      <p:pic>
        <p:nvPicPr>
          <p:cNvPr id="38" name="图片占位符 3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" t="2070" r="10943" b="26411"/>
          <a:stretch/>
        </p:blipFill>
        <p:spPr>
          <a:xfrm>
            <a:off x="582086" y="3207656"/>
            <a:ext cx="5038270" cy="229841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1779934"/>
      </p:ext>
    </p:extLst>
  </p:cSld>
  <p:clrMapOvr>
    <a:masterClrMapping/>
  </p:clrMapOvr>
  <p:transition spd="slow" advClick="0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任意多边形 8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95536 w 9144000"/>
              <a:gd name="connsiteY0" fmla="*/ 369000 h 6858000"/>
              <a:gd name="connsiteX1" fmla="*/ 395536 w 9144000"/>
              <a:gd name="connsiteY1" fmla="*/ 6489000 h 6858000"/>
              <a:gd name="connsiteX2" fmla="*/ 8748464 w 9144000"/>
              <a:gd name="connsiteY2" fmla="*/ 6489000 h 6858000"/>
              <a:gd name="connsiteX3" fmla="*/ 8748464 w 9144000"/>
              <a:gd name="connsiteY3" fmla="*/ 3690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395536" y="369000"/>
                </a:moveTo>
                <a:lnTo>
                  <a:pt x="395536" y="6489000"/>
                </a:lnTo>
                <a:lnTo>
                  <a:pt x="8748464" y="6489000"/>
                </a:lnTo>
                <a:lnTo>
                  <a:pt x="8748464" y="3690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4365352" y="521651"/>
            <a:ext cx="3468247" cy="18630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 eaLnBrk="1" hangingPunct="1">
              <a:defRPr/>
            </a:pPr>
            <a:endParaRPr lang="en-US" altLang="zh-CN" sz="32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735087" y="2498374"/>
            <a:ext cx="3470777" cy="18612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/>
            <a:endParaRPr lang="en-US" altLang="zh-CN" sz="28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7993087" y="4473274"/>
            <a:ext cx="3470779" cy="18630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/>
            <a:endParaRPr lang="en-US" altLang="zh-CN" sz="28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pic>
        <p:nvPicPr>
          <p:cNvPr id="77" name="图片占位符 76"/>
          <p:cNvPicPr>
            <a:picLocks noGrp="1" noChangeAspect="1"/>
          </p:cNvPicPr>
          <p:nvPr>
            <p:ph type="pic" sz="quarter" idx="1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  <p:pic>
        <p:nvPicPr>
          <p:cNvPr id="80" name="图片占位符 79"/>
          <p:cNvPicPr>
            <a:picLocks noGrp="1" noChangeAspect="1"/>
          </p:cNvPicPr>
          <p:nvPr>
            <p:ph type="pic" sz="quarter" idx="15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  <p:pic>
        <p:nvPicPr>
          <p:cNvPr id="81" name="图片占位符 80"/>
          <p:cNvPicPr>
            <a:picLocks noGrp="1" noChangeAspect="1"/>
          </p:cNvPicPr>
          <p:nvPr>
            <p:ph type="pic" sz="quarter" idx="14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1" b="14211"/>
          <a:stretch>
            <a:fillRect/>
          </a:stretch>
        </p:blipFill>
        <p:spPr/>
      </p:pic>
      <p:pic>
        <p:nvPicPr>
          <p:cNvPr id="79" name="图片占位符 78"/>
          <p:cNvPicPr>
            <a:picLocks noGrp="1" noChangeAspect="1"/>
          </p:cNvPicPr>
          <p:nvPr>
            <p:ph type="pic" sz="quarter" idx="1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1" b="14241"/>
          <a:stretch>
            <a:fillRect/>
          </a:stretch>
        </p:blipFill>
        <p:spPr/>
      </p:pic>
      <p:pic>
        <p:nvPicPr>
          <p:cNvPr id="82" name="图片占位符 81"/>
          <p:cNvPicPr>
            <a:picLocks noGrp="1" noChangeAspect="1"/>
          </p:cNvPicPr>
          <p:nvPr>
            <p:ph type="pic" sz="quarter" idx="13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7" b="14257"/>
          <a:stretch>
            <a:fillRect/>
          </a:stretch>
        </p:blipFill>
        <p:spPr/>
      </p:pic>
      <p:pic>
        <p:nvPicPr>
          <p:cNvPr id="78" name="图片占位符 77"/>
          <p:cNvPicPr>
            <a:picLocks noGrp="1" noChangeAspect="1"/>
          </p:cNvPicPr>
          <p:nvPr>
            <p:ph type="pic" sz="quarter" idx="12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4060262499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3" grpId="0" animBg="1"/>
      <p:bldP spid="5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0" y="207963"/>
            <a:ext cx="12192000" cy="14144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zh-CN" altLang="en-US" sz="4000" dirty="0">
              <a:latin typeface="迷你简综艺" panose="03000509000000000000" pitchFamily="65" charset="-122"/>
              <a:ea typeface="迷你简综艺" panose="03000509000000000000" pitchFamily="65" charset="-122"/>
            </a:endParaR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1" y="0"/>
            <a:ext cx="3714751" cy="6858000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2245784" y="5842340"/>
            <a:ext cx="9946216" cy="6397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2017-01-27 </a:t>
            </a:r>
            <a:r>
              <a:rPr lang="zh-CN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大年三十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30" b="12670"/>
          <a:stretch/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408060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2000">
        <p14:glitter pattern="hexagon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-1888066" y="1"/>
            <a:ext cx="4412344" cy="6857999"/>
          </a:xfrm>
          <a:prstGeom prst="rect">
            <a:avLst/>
          </a:prstGeom>
          <a:solidFill>
            <a:srgbClr val="3665C1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3665C1"/>
              </a:solidFill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-2401354" y="-507"/>
            <a:ext cx="4413251" cy="68574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 flipH="1">
            <a:off x="11495320" y="1"/>
            <a:ext cx="503155" cy="6857999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11" name="矩形 10"/>
          <p:cNvSpPr/>
          <p:nvPr>
            <p:custDataLst>
              <p:tags r:id="rId5"/>
            </p:custDataLst>
          </p:nvPr>
        </p:nvSpPr>
        <p:spPr>
          <a:xfrm flipH="1">
            <a:off x="11669184" y="0"/>
            <a:ext cx="522816" cy="70736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1" r="732"/>
          <a:stretch/>
        </p:blipFill>
        <p:spPr>
          <a:xfrm>
            <a:off x="2524278" y="1"/>
            <a:ext cx="9144906" cy="685799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7942446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0" grpId="0" animBg="1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22" b="12622"/>
          <a:stretch>
            <a:fillRect/>
          </a:stretch>
        </p:blipFill>
        <p:spPr/>
      </p:pic>
      <p:sp>
        <p:nvSpPr>
          <p:cNvPr id="77" name="矩形 76"/>
          <p:cNvSpPr/>
          <p:nvPr>
            <p:custDataLst>
              <p:tags r:id="rId2"/>
            </p:custDataLst>
          </p:nvPr>
        </p:nvSpPr>
        <p:spPr>
          <a:xfrm>
            <a:off x="292100" y="3429042"/>
            <a:ext cx="2897519" cy="1628062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92100" y="171316"/>
            <a:ext cx="2897519" cy="1628061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0" name="矩形 69"/>
          <p:cNvSpPr/>
          <p:nvPr>
            <p:custDataLst>
              <p:tags r:id="rId4"/>
            </p:custDataLst>
          </p:nvPr>
        </p:nvSpPr>
        <p:spPr>
          <a:xfrm>
            <a:off x="3189620" y="171316"/>
            <a:ext cx="2899870" cy="162806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1" name="矩形 70"/>
          <p:cNvSpPr/>
          <p:nvPr>
            <p:custDataLst>
              <p:tags r:id="rId5"/>
            </p:custDataLst>
          </p:nvPr>
        </p:nvSpPr>
        <p:spPr>
          <a:xfrm>
            <a:off x="6089489" y="171316"/>
            <a:ext cx="2897520" cy="162806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2" name="矩形 71"/>
          <p:cNvSpPr/>
          <p:nvPr>
            <p:custDataLst>
              <p:tags r:id="rId6"/>
            </p:custDataLst>
          </p:nvPr>
        </p:nvSpPr>
        <p:spPr>
          <a:xfrm>
            <a:off x="8987008" y="171316"/>
            <a:ext cx="2897519" cy="1628061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3" name="矩形 72"/>
          <p:cNvSpPr/>
          <p:nvPr>
            <p:custDataLst>
              <p:tags r:id="rId7"/>
            </p:custDataLst>
          </p:nvPr>
        </p:nvSpPr>
        <p:spPr>
          <a:xfrm>
            <a:off x="292100" y="1799376"/>
            <a:ext cx="2897519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4" name="矩形 73"/>
          <p:cNvSpPr/>
          <p:nvPr>
            <p:custDataLst>
              <p:tags r:id="rId8"/>
            </p:custDataLst>
          </p:nvPr>
        </p:nvSpPr>
        <p:spPr>
          <a:xfrm>
            <a:off x="3189620" y="1799376"/>
            <a:ext cx="2899870" cy="1629666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5" name="矩形 74"/>
          <p:cNvSpPr/>
          <p:nvPr>
            <p:custDataLst>
              <p:tags r:id="rId9"/>
            </p:custDataLst>
          </p:nvPr>
        </p:nvSpPr>
        <p:spPr>
          <a:xfrm>
            <a:off x="6089489" y="1799376"/>
            <a:ext cx="2897520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6" name="矩形 75"/>
          <p:cNvSpPr/>
          <p:nvPr>
            <p:custDataLst>
              <p:tags r:id="rId10"/>
            </p:custDataLst>
          </p:nvPr>
        </p:nvSpPr>
        <p:spPr>
          <a:xfrm>
            <a:off x="8987008" y="1799376"/>
            <a:ext cx="2897519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9" name="矩形 78"/>
          <p:cNvSpPr/>
          <p:nvPr>
            <p:custDataLst>
              <p:tags r:id="rId11"/>
            </p:custDataLst>
          </p:nvPr>
        </p:nvSpPr>
        <p:spPr>
          <a:xfrm>
            <a:off x="6089489" y="3429042"/>
            <a:ext cx="2897520" cy="162806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6" name="矩形 85"/>
          <p:cNvSpPr/>
          <p:nvPr>
            <p:custDataLst>
              <p:tags r:id="rId12"/>
            </p:custDataLst>
          </p:nvPr>
        </p:nvSpPr>
        <p:spPr>
          <a:xfrm>
            <a:off x="6080090" y="5057105"/>
            <a:ext cx="2897520" cy="162966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8" name="矩形 77"/>
          <p:cNvSpPr/>
          <p:nvPr>
            <p:custDataLst>
              <p:tags r:id="rId13"/>
            </p:custDataLst>
          </p:nvPr>
        </p:nvSpPr>
        <p:spPr>
          <a:xfrm>
            <a:off x="3189620" y="3429042"/>
            <a:ext cx="2899870" cy="162806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1" name="矩形 80"/>
          <p:cNvSpPr/>
          <p:nvPr>
            <p:custDataLst>
              <p:tags r:id="rId14"/>
            </p:custDataLst>
          </p:nvPr>
        </p:nvSpPr>
        <p:spPr>
          <a:xfrm>
            <a:off x="302561" y="5057105"/>
            <a:ext cx="2897519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800" dirty="0" smtClean="0">
                <a:latin typeface="微软雅黑" pitchFamily="34" charset="-122"/>
                <a:ea typeface="微软雅黑" pitchFamily="34" charset="-122"/>
              </a:rPr>
              <a:t>举杯</a:t>
            </a:r>
            <a:endParaRPr lang="zh-CN" altLang="en-US" sz="48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2" name="矩形 81"/>
          <p:cNvSpPr/>
          <p:nvPr>
            <p:custDataLst>
              <p:tags r:id="rId15"/>
            </p:custDataLst>
          </p:nvPr>
        </p:nvSpPr>
        <p:spPr>
          <a:xfrm>
            <a:off x="3174456" y="5063138"/>
            <a:ext cx="2915032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6600" dirty="0" smtClean="0">
                <a:latin typeface="微软雅黑" pitchFamily="34" charset="-122"/>
                <a:ea typeface="微软雅黑" pitchFamily="34" charset="-122"/>
              </a:rPr>
              <a:t>欢庆</a:t>
            </a:r>
            <a:endParaRPr lang="zh-CN" altLang="en-US" sz="6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4" name="矩形 83"/>
          <p:cNvSpPr/>
          <p:nvPr>
            <p:custDataLst>
              <p:tags r:id="rId16"/>
            </p:custDataLst>
          </p:nvPr>
        </p:nvSpPr>
        <p:spPr>
          <a:xfrm>
            <a:off x="8989681" y="5061151"/>
            <a:ext cx="2897519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8000" dirty="0" smtClean="0">
                <a:ln w="28575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祝福</a:t>
            </a:r>
            <a:endParaRPr lang="en-US" altLang="zh-CN" sz="8000" dirty="0">
              <a:ln w="28575">
                <a:noFill/>
              </a:ln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544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3" b="39101"/>
          <a:stretch/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165">
            <a:off x="3847196" y="3521101"/>
            <a:ext cx="2227992" cy="222799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89100" y="1187703"/>
            <a:ext cx="10613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spc="-300" dirty="0" smtClean="0">
                <a:ln>
                  <a:solidFill>
                    <a:srgbClr val="3665C1"/>
                  </a:solidFill>
                </a:ln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 SMILE OUR FAMILY</a:t>
            </a:r>
            <a:endParaRPr lang="zh-CN" altLang="en-US" sz="6600" b="1" spc="-300" dirty="0">
              <a:ln>
                <a:solidFill>
                  <a:srgbClr val="3665C1"/>
                </a:solidFill>
              </a:ln>
              <a:solidFill>
                <a:schemeClr val="bg1"/>
              </a:solidFill>
              <a:effectLst>
                <a:outerShdw blurRad="114300" dist="38100" dir="2700000" algn="tl">
                  <a:srgbClr val="000000">
                    <a:alpha val="74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44749" y="2302881"/>
            <a:ext cx="7302501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350" h="12700"/>
            </a:sp3d>
          </a:bodyPr>
          <a:lstStyle/>
          <a:p>
            <a:pPr algn="dist"/>
            <a:r>
              <a:rPr lang="zh-CN" altLang="en-US" sz="6000" b="1" dirty="0" smtClean="0">
                <a:ln>
                  <a:solidFill>
                    <a:srgbClr val="3665C1"/>
                  </a:solidFill>
                </a:ln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我们的微笑 我们的家</a:t>
            </a:r>
            <a:endParaRPr lang="zh-CN" altLang="en-US" sz="6000" b="1" dirty="0">
              <a:ln>
                <a:solidFill>
                  <a:srgbClr val="3665C1"/>
                </a:solidFill>
              </a:ln>
              <a:solidFill>
                <a:schemeClr val="bg1"/>
              </a:solidFill>
              <a:effectLst>
                <a:outerShdw blurRad="114300" dist="38100" dir="2700000" algn="tl">
                  <a:srgbClr val="000000">
                    <a:alpha val="74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2" y="5880197"/>
            <a:ext cx="12192002" cy="660400"/>
            <a:chOff x="-1" y="5880197"/>
            <a:chExt cx="12192002" cy="660400"/>
          </a:xfrm>
          <a:solidFill>
            <a:srgbClr val="D4E5F4"/>
          </a:solidFill>
        </p:grpSpPr>
        <p:sp>
          <p:nvSpPr>
            <p:cNvPr id="14" name="矩形 13"/>
            <p:cNvSpPr/>
            <p:nvPr/>
          </p:nvSpPr>
          <p:spPr>
            <a:xfrm>
              <a:off x="-1" y="5880197"/>
              <a:ext cx="12192002" cy="660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" name="直接连接符 14"/>
            <p:cNvCxnSpPr>
              <a:cxnSpLocks/>
            </p:cNvCxnSpPr>
            <p:nvPr/>
          </p:nvCxnSpPr>
          <p:spPr>
            <a:xfrm>
              <a:off x="0" y="6210397"/>
              <a:ext cx="3080085" cy="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/>
          </p:nvSpPr>
          <p:spPr>
            <a:xfrm>
              <a:off x="4597209" y="6017377"/>
              <a:ext cx="495701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chemeClr val="bg1"/>
                  </a:solidFill>
                  <a:effectLst>
                    <a:outerShdw blurRad="114300" dist="38100" dir="2700000" algn="tl">
                      <a:srgbClr val="000000">
                        <a:alpha val="74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上海铁路局客户服务中心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21" name="直接连接符 20"/>
            <p:cNvCxnSpPr>
              <a:cxnSpLocks/>
            </p:cNvCxnSpPr>
            <p:nvPr/>
          </p:nvCxnSpPr>
          <p:spPr>
            <a:xfrm>
              <a:off x="9296401" y="6210397"/>
              <a:ext cx="2895599" cy="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00000">
            <a:off x="6307574" y="3829425"/>
            <a:ext cx="1882796" cy="1882796"/>
          </a:xfrm>
          <a:prstGeom prst="ellipse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382" y="5923796"/>
            <a:ext cx="1538835" cy="57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2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fade/>
      </p:transition>
    </mc:Choice>
    <mc:Fallback xmlns="">
      <p:transition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9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0"/>
            <a:ext cx="3014133" cy="16383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6129867" y="1701801"/>
            <a:ext cx="6062133" cy="34210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3098800" y="5181600"/>
            <a:ext cx="2929467" cy="1676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7491989" y="2951747"/>
            <a:ext cx="3197466" cy="1011781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altLang="zh-CN" sz="1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7x24</a:t>
            </a:r>
            <a:r>
              <a:rPr lang="zh-CN" altLang="en-US" sz="1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小时服务</a:t>
            </a:r>
            <a:endParaRPr lang="en-US" altLang="zh-CN" sz="1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占位符 31"/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6" b="8296"/>
          <a:stretch>
            <a:fillRect/>
          </a:stretch>
        </p:blipFill>
        <p:spPr/>
      </p:pic>
      <p:pic>
        <p:nvPicPr>
          <p:cNvPr id="42" name="图片占位符 41"/>
          <p:cNvPicPr>
            <a:picLocks noGrp="1" noChangeAspect="1"/>
          </p:cNvPicPr>
          <p:nvPr>
            <p:ph type="pic" sz="quarter" idx="1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" b="9306"/>
          <a:stretch>
            <a:fillRect/>
          </a:stretch>
        </p:blipFill>
        <p:spPr>
          <a:xfrm>
            <a:off x="9237663" y="0"/>
            <a:ext cx="3019425" cy="1638300"/>
          </a:xfrm>
        </p:spPr>
      </p:pic>
      <p:pic>
        <p:nvPicPr>
          <p:cNvPr id="37" name="图片占位符 36"/>
          <p:cNvPicPr>
            <a:picLocks noGrp="1" noChangeAspect="1"/>
          </p:cNvPicPr>
          <p:nvPr>
            <p:ph type="pic" sz="quarter" idx="13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4" b="8294"/>
          <a:stretch>
            <a:fillRect/>
          </a:stretch>
        </p:blipFill>
        <p:spPr/>
      </p:pic>
      <p:pic>
        <p:nvPicPr>
          <p:cNvPr id="41" name="图片占位符 40"/>
          <p:cNvPicPr>
            <a:picLocks noGrp="1" noChangeAspect="1"/>
          </p:cNvPicPr>
          <p:nvPr>
            <p:ph type="pic" sz="quarter" idx="14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7" b="29347"/>
          <a:stretch>
            <a:fillRect/>
          </a:stretch>
        </p:blipFill>
        <p:spPr/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4" b="49032"/>
          <a:stretch/>
        </p:blipFill>
        <p:spPr>
          <a:xfrm>
            <a:off x="3098800" y="-7018"/>
            <a:ext cx="5991922" cy="1652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402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14:switch dir="r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8" grpId="0" animBg="1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4273833" y="2840736"/>
            <a:ext cx="5618109" cy="14487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292102" y="452993"/>
            <a:ext cx="2514215" cy="238141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292102" y="164309"/>
            <a:ext cx="2514215" cy="2886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2806317" y="164309"/>
            <a:ext cx="9093581" cy="2886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9" name="图片占位符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" r="3199" b="22492"/>
          <a:stretch/>
        </p:blipFill>
        <p:spPr>
          <a:xfrm>
            <a:off x="2806318" y="452993"/>
            <a:ext cx="5246820" cy="2362367"/>
          </a:xfrm>
        </p:spPr>
      </p:pic>
      <p:pic>
        <p:nvPicPr>
          <p:cNvPr id="14" name="图片占位符 1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6" r="6244"/>
          <a:stretch/>
        </p:blipFill>
        <p:spPr>
          <a:xfrm>
            <a:off x="8069179" y="452993"/>
            <a:ext cx="3830719" cy="2362367"/>
          </a:xfrm>
        </p:spPr>
      </p:pic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r="21371"/>
          <a:stretch>
            <a:fillRect/>
          </a:stretch>
        </p:blipFill>
        <p:spPr/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1" r="12805"/>
          <a:stretch/>
        </p:blipFill>
        <p:spPr>
          <a:xfrm>
            <a:off x="9907985" y="5032037"/>
            <a:ext cx="1987149" cy="165493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833" y="4321596"/>
            <a:ext cx="5602068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1"/>
          <a:stretch/>
        </p:blipFill>
        <p:spPr>
          <a:xfrm>
            <a:off x="9907985" y="2840736"/>
            <a:ext cx="1987149" cy="2191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0185046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3" grpId="0" animBg="1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/>
          <p:cNvPicPr>
            <a:picLocks noGrp="1" noChangeAspect="1"/>
          </p:cNvPicPr>
          <p:nvPr>
            <p:ph type="pic" sz="quarter" idx="10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99" y="2"/>
            <a:ext cx="6684169" cy="4456113"/>
          </a:xfrm>
        </p:spPr>
      </p:pic>
      <p:sp>
        <p:nvSpPr>
          <p:cNvPr id="62" name="矩形 61"/>
          <p:cNvSpPr/>
          <p:nvPr>
            <p:custDataLst>
              <p:tags r:id="rId2"/>
            </p:custDataLst>
          </p:nvPr>
        </p:nvSpPr>
        <p:spPr>
          <a:xfrm>
            <a:off x="3348567" y="4778376"/>
            <a:ext cx="1509184" cy="8410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solidFill>
              <a:srgbClr val="D8EE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cxnSp>
        <p:nvCxnSpPr>
          <p:cNvPr id="65" name="直接连接符 64"/>
          <p:cNvCxnSpPr/>
          <p:nvPr>
            <p:custDataLst>
              <p:tags r:id="rId3"/>
            </p:custDataLst>
          </p:nvPr>
        </p:nvCxnSpPr>
        <p:spPr>
          <a:xfrm>
            <a:off x="0" y="4456113"/>
            <a:ext cx="12192000" cy="0"/>
          </a:xfrm>
          <a:prstGeom prst="line">
            <a:avLst/>
          </a:prstGeom>
          <a:ln w="698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>
            <p:custDataLst>
              <p:tags r:id="rId4"/>
            </p:custDataLst>
          </p:nvPr>
        </p:nvCxnSpPr>
        <p:spPr>
          <a:xfrm>
            <a:off x="8301567" y="-14288"/>
            <a:ext cx="0" cy="6872288"/>
          </a:xfrm>
          <a:prstGeom prst="line">
            <a:avLst/>
          </a:prstGeom>
          <a:ln w="698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任意多边形 69"/>
          <p:cNvSpPr/>
          <p:nvPr>
            <p:custDataLst>
              <p:tags r:id="rId5"/>
            </p:custDataLst>
          </p:nvPr>
        </p:nvSpPr>
        <p:spPr>
          <a:xfrm rot="13629467">
            <a:off x="316442" y="6103938"/>
            <a:ext cx="819150" cy="965200"/>
          </a:xfrm>
          <a:custGeom>
            <a:avLst/>
            <a:gdLst>
              <a:gd name="connsiteX0" fmla="*/ 0 w 899364"/>
              <a:gd name="connsiteY0" fmla="*/ 436528 h 795880"/>
              <a:gd name="connsiteX1" fmla="*/ 404827 w 899364"/>
              <a:gd name="connsiteY1" fmla="*/ 0 h 795880"/>
              <a:gd name="connsiteX2" fmla="*/ 899364 w 899364"/>
              <a:gd name="connsiteY2" fmla="*/ 0 h 795880"/>
              <a:gd name="connsiteX3" fmla="*/ 899364 w 899364"/>
              <a:gd name="connsiteY3" fmla="*/ 795880 h 795880"/>
              <a:gd name="connsiteX4" fmla="*/ 0 w 899364"/>
              <a:gd name="connsiteY4" fmla="*/ 795880 h 79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364" h="795880">
                <a:moveTo>
                  <a:pt x="0" y="436528"/>
                </a:moveTo>
                <a:lnTo>
                  <a:pt x="404827" y="0"/>
                </a:lnTo>
                <a:lnTo>
                  <a:pt x="899364" y="0"/>
                </a:lnTo>
                <a:lnTo>
                  <a:pt x="899364" y="795880"/>
                </a:lnTo>
                <a:lnTo>
                  <a:pt x="0" y="7958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1" name="矩形 70"/>
          <p:cNvSpPr/>
          <p:nvPr>
            <p:custDataLst>
              <p:tags r:id="rId6"/>
            </p:custDataLst>
          </p:nvPr>
        </p:nvSpPr>
        <p:spPr>
          <a:xfrm rot="20961869">
            <a:off x="2203451" y="6172200"/>
            <a:ext cx="497416" cy="331788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72" name="矩形 71"/>
          <p:cNvSpPr/>
          <p:nvPr>
            <p:custDataLst>
              <p:tags r:id="rId7"/>
            </p:custDataLst>
          </p:nvPr>
        </p:nvSpPr>
        <p:spPr>
          <a:xfrm rot="20961869">
            <a:off x="1962152" y="5292725"/>
            <a:ext cx="298449" cy="196850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73" name="矩形 72"/>
          <p:cNvSpPr/>
          <p:nvPr>
            <p:custDataLst>
              <p:tags r:id="rId8"/>
            </p:custDataLst>
          </p:nvPr>
        </p:nvSpPr>
        <p:spPr>
          <a:xfrm rot="910735">
            <a:off x="213785" y="5210175"/>
            <a:ext cx="546100" cy="361950"/>
          </a:xfrm>
          <a:prstGeom prst="rect">
            <a:avLst/>
          </a:prstGeom>
          <a:solidFill>
            <a:srgbClr val="3665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5" name="矩形 74"/>
          <p:cNvSpPr/>
          <p:nvPr>
            <p:custDataLst>
              <p:tags r:id="rId9"/>
            </p:custDataLst>
          </p:nvPr>
        </p:nvSpPr>
        <p:spPr>
          <a:xfrm rot="20961869">
            <a:off x="2753784" y="4794251"/>
            <a:ext cx="234949" cy="1555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10"/>
            </p:custDataLst>
          </p:nvPr>
        </p:nvSpPr>
        <p:spPr>
          <a:xfrm>
            <a:off x="3348567" y="5694682"/>
            <a:ext cx="1509184" cy="8410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solidFill>
              <a:srgbClr val="D8EE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10" name="图片占位符 9"/>
          <p:cNvPicPr>
            <a:picLocks noGrp="1" noChangeAspect="1"/>
          </p:cNvPicPr>
          <p:nvPr>
            <p:ph type="pic" sz="quarter" idx="12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529" y="4778377"/>
            <a:ext cx="2636044" cy="1757363"/>
          </a:xfrm>
        </p:spPr>
      </p:pic>
      <p:pic>
        <p:nvPicPr>
          <p:cNvPr id="3" name="图片占位符 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2" r="20502"/>
          <a:stretch/>
        </p:blipFill>
        <p:spPr/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37" y="4778376"/>
            <a:ext cx="3144252" cy="1768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221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14:shred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70" grpId="0" animBg="1"/>
      <p:bldP spid="71" grpId="0" animBg="1"/>
      <p:bldP spid="72" grpId="0" animBg="1"/>
      <p:bldP spid="73" grpId="0" animBg="1"/>
      <p:bldP spid="75" grpId="0" animBg="1"/>
      <p:bldP spid="1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任意多边形 90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95536 w 9144000"/>
              <a:gd name="connsiteY0" fmla="*/ 369000 h 6858000"/>
              <a:gd name="connsiteX1" fmla="*/ 395536 w 9144000"/>
              <a:gd name="connsiteY1" fmla="*/ 6489000 h 6858000"/>
              <a:gd name="connsiteX2" fmla="*/ 8748464 w 9144000"/>
              <a:gd name="connsiteY2" fmla="*/ 6489000 h 6858000"/>
              <a:gd name="connsiteX3" fmla="*/ 8748464 w 9144000"/>
              <a:gd name="connsiteY3" fmla="*/ 3690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395536" y="369000"/>
                </a:moveTo>
                <a:lnTo>
                  <a:pt x="395536" y="6489000"/>
                </a:lnTo>
                <a:lnTo>
                  <a:pt x="8748464" y="6489000"/>
                </a:lnTo>
                <a:lnTo>
                  <a:pt x="8748464" y="3690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4" name="矩形 73"/>
          <p:cNvSpPr/>
          <p:nvPr>
            <p:custDataLst>
              <p:tags r:id="rId3"/>
            </p:custDataLst>
          </p:nvPr>
        </p:nvSpPr>
        <p:spPr>
          <a:xfrm>
            <a:off x="6418976" y="4010542"/>
            <a:ext cx="4994089" cy="22883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zh-CN" sz="6000" dirty="0">
              <a:ln w="0"/>
              <a:solidFill>
                <a:schemeClr val="bg1"/>
              </a:solidFill>
              <a:latin typeface="迷你简综艺" panose="03000509000000000000" pitchFamily="65" charset="-122"/>
              <a:ea typeface="迷你简综艺" panose="03000509000000000000" pitchFamily="65" charset="-122"/>
            </a:endParaRPr>
          </a:p>
        </p:txBody>
      </p:sp>
      <p:sp>
        <p:nvSpPr>
          <p:cNvPr id="154" name="矩形 153"/>
          <p:cNvSpPr/>
          <p:nvPr>
            <p:custDataLst>
              <p:tags r:id="rId4"/>
            </p:custDataLst>
          </p:nvPr>
        </p:nvSpPr>
        <p:spPr>
          <a:xfrm>
            <a:off x="6707723" y="4582404"/>
            <a:ext cx="441659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CN" altLang="en-US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我们的微笑</a:t>
            </a:r>
            <a:endParaRPr lang="en-US" altLang="zh-CN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" name="图片占位符 3"/>
          <p:cNvPicPr>
            <a:picLocks noGrp="1" noChangeAspect="1"/>
          </p:cNvPicPr>
          <p:nvPr>
            <p:ph type="pic" sz="quarter" idx="1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3" b="21133"/>
          <a:stretch>
            <a:fillRect/>
          </a:stretch>
        </p:blipFill>
        <p:spPr/>
      </p:pic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8" r="22568"/>
          <a:stretch>
            <a:fillRect/>
          </a:stretch>
        </p:blipFill>
        <p:spPr/>
      </p:pic>
      <p:pic>
        <p:nvPicPr>
          <p:cNvPr id="7" name="图片占位符 6"/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4" b="22224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267393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14:switch dir="l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74" grpId="0" animBg="1"/>
      <p:bldP spid="1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任意多边形 90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95536 w 9144000"/>
              <a:gd name="connsiteY0" fmla="*/ 369000 h 6858000"/>
              <a:gd name="connsiteX1" fmla="*/ 395536 w 9144000"/>
              <a:gd name="connsiteY1" fmla="*/ 6489000 h 6858000"/>
              <a:gd name="connsiteX2" fmla="*/ 8748464 w 9144000"/>
              <a:gd name="connsiteY2" fmla="*/ 6489000 h 6858000"/>
              <a:gd name="connsiteX3" fmla="*/ 8748464 w 9144000"/>
              <a:gd name="connsiteY3" fmla="*/ 3690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395536" y="369000"/>
                </a:moveTo>
                <a:lnTo>
                  <a:pt x="395536" y="6489000"/>
                </a:lnTo>
                <a:lnTo>
                  <a:pt x="8748464" y="6489000"/>
                </a:lnTo>
                <a:lnTo>
                  <a:pt x="8748464" y="3690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4" name="矩形 73"/>
          <p:cNvSpPr/>
          <p:nvPr>
            <p:custDataLst>
              <p:tags r:id="rId3"/>
            </p:custDataLst>
          </p:nvPr>
        </p:nvSpPr>
        <p:spPr>
          <a:xfrm>
            <a:off x="6418976" y="4010542"/>
            <a:ext cx="4994089" cy="22883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zh-CN" sz="6000" dirty="0">
              <a:ln w="0"/>
              <a:solidFill>
                <a:schemeClr val="bg1"/>
              </a:solidFill>
              <a:latin typeface="迷你简综艺" panose="03000509000000000000" pitchFamily="65" charset="-122"/>
              <a:ea typeface="迷你简综艺" panose="03000509000000000000" pitchFamily="65" charset="-122"/>
            </a:endParaRPr>
          </a:p>
        </p:txBody>
      </p:sp>
      <p:sp>
        <p:nvSpPr>
          <p:cNvPr id="154" name="矩形 153"/>
          <p:cNvSpPr/>
          <p:nvPr>
            <p:custDataLst>
              <p:tags r:id="rId4"/>
            </p:custDataLst>
          </p:nvPr>
        </p:nvSpPr>
        <p:spPr>
          <a:xfrm>
            <a:off x="6707723" y="4582404"/>
            <a:ext cx="441659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CN" altLang="en-US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我们的微笑</a:t>
            </a:r>
            <a:endParaRPr lang="en-US" altLang="zh-CN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" name="图片占位符 3"/>
          <p:cNvPicPr>
            <a:picLocks noGrp="1" noChangeAspect="1"/>
          </p:cNvPicPr>
          <p:nvPr>
            <p:ph type="pic" sz="quarter" idx="1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3" b="21133"/>
          <a:stretch>
            <a:fillRect/>
          </a:stretch>
        </p:blipFill>
        <p:spPr/>
      </p:pic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8" r="22568"/>
          <a:stretch>
            <a:fillRect/>
          </a:stretch>
        </p:blipFill>
        <p:spPr/>
      </p:pic>
      <p:pic>
        <p:nvPicPr>
          <p:cNvPr id="7" name="图片占位符 6"/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4" b="22224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216488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14:switch dir="l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74" grpId="0" animBg="1"/>
      <p:bldP spid="15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2" r="17278"/>
          <a:stretch/>
        </p:blipFill>
        <p:spPr/>
      </p:pic>
      <p:sp>
        <p:nvSpPr>
          <p:cNvPr id="80" name="矩形 79"/>
          <p:cNvSpPr/>
          <p:nvPr>
            <p:custDataLst>
              <p:tags r:id="rId2"/>
            </p:custDataLst>
          </p:nvPr>
        </p:nvSpPr>
        <p:spPr>
          <a:xfrm>
            <a:off x="5352162" y="3422599"/>
            <a:ext cx="1342510" cy="32124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6" name="矩形 75"/>
          <p:cNvSpPr/>
          <p:nvPr>
            <p:custDataLst>
              <p:tags r:id="rId3"/>
            </p:custDataLst>
          </p:nvPr>
        </p:nvSpPr>
        <p:spPr>
          <a:xfrm>
            <a:off x="10457862" y="221458"/>
            <a:ext cx="1340438" cy="320114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393702" y="5035742"/>
            <a:ext cx="4956852" cy="1242039"/>
            <a:chOff x="393702" y="5035742"/>
            <a:chExt cx="4956852" cy="1242039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" name="矩形 2"/>
            <p:cNvSpPr/>
            <p:nvPr>
              <p:custDataLst>
                <p:tags r:id="rId4"/>
              </p:custDataLst>
            </p:nvPr>
          </p:nvSpPr>
          <p:spPr>
            <a:xfrm>
              <a:off x="393702" y="5035742"/>
              <a:ext cx="4956852" cy="67417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altLang="zh-CN" dirty="0"/>
            </a:p>
          </p:txBody>
        </p:sp>
        <p:sp>
          <p:nvSpPr>
            <p:cNvPr id="4" name="矩形 3"/>
            <p:cNvSpPr/>
            <p:nvPr>
              <p:custDataLst>
                <p:tags r:id="rId5"/>
              </p:custDataLst>
            </p:nvPr>
          </p:nvSpPr>
          <p:spPr>
            <a:xfrm>
              <a:off x="393702" y="5035742"/>
              <a:ext cx="4956852" cy="12420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5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我们的家</a:t>
              </a:r>
              <a:endParaRPr lang="en-US" altLang="zh-CN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9" name="图片占位符 8"/>
          <p:cNvPicPr>
            <a:picLocks noGrp="1" noChangeAspect="1"/>
          </p:cNvPicPr>
          <p:nvPr>
            <p:ph type="pic" sz="quarter" idx="1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9" b="8179"/>
          <a:stretch>
            <a:fillRect/>
          </a:stretch>
        </p:blipFill>
        <p:spPr/>
      </p:pic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8" b="8108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120604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7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矩形 168"/>
          <p:cNvSpPr/>
          <p:nvPr>
            <p:custDataLst>
              <p:tags r:id="rId2"/>
            </p:custDataLst>
          </p:nvPr>
        </p:nvSpPr>
        <p:spPr>
          <a:xfrm>
            <a:off x="0" y="7938"/>
            <a:ext cx="12192000" cy="6850062"/>
          </a:xfrm>
          <a:prstGeom prst="rect">
            <a:avLst/>
          </a:prstGeom>
          <a:pattFill prst="lt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31" name="矩形 30"/>
          <p:cNvSpPr/>
          <p:nvPr>
            <p:custDataLst>
              <p:tags r:id="rId3"/>
            </p:custDataLst>
          </p:nvPr>
        </p:nvSpPr>
        <p:spPr>
          <a:xfrm>
            <a:off x="538542" y="5558292"/>
            <a:ext cx="11088000" cy="4222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endParaRPr lang="en-US" altLang="zh-CN" sz="3600" dirty="0">
              <a:solidFill>
                <a:srgbClr val="699CE8"/>
              </a:solidFill>
              <a:latin typeface="Berlin Sans FB Demi" panose="020E0802020502020306" pitchFamily="34" charset="0"/>
              <a:ea typeface="方正舒体" panose="02010601030101010101" pitchFamily="2" charset="-122"/>
            </a:endParaRPr>
          </a:p>
        </p:txBody>
      </p:sp>
      <p:sp>
        <p:nvSpPr>
          <p:cNvPr id="32" name="矩形 31"/>
          <p:cNvSpPr/>
          <p:nvPr>
            <p:custDataLst>
              <p:tags r:id="rId4"/>
            </p:custDataLst>
          </p:nvPr>
        </p:nvSpPr>
        <p:spPr>
          <a:xfrm>
            <a:off x="5620356" y="956397"/>
            <a:ext cx="5989561" cy="11368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zh-CN" sz="28700" dirty="0">
              <a:solidFill>
                <a:prstClr val="white"/>
              </a:solidFill>
              <a:effectLst>
                <a:outerShdw blurRad="38100" dist="127000" dir="5400000" algn="tl" rotWithShape="0">
                  <a:prstClr val="black">
                    <a:alpha val="11000"/>
                  </a:prstClr>
                </a:outerShdw>
              </a:effectLst>
              <a:latin typeface="Arial Black" panose="020B0A04020102020204" pitchFamily="34" charset="0"/>
              <a:ea typeface="迷你简综艺" panose="03000509000000000000" pitchFamily="65" charset="-122"/>
            </a:endParaRPr>
          </a:p>
        </p:txBody>
      </p:sp>
      <p:pic>
        <p:nvPicPr>
          <p:cNvPr id="28" name="图片占位符 27"/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750" b="21750"/>
          <a:stretch>
            <a:fillRect/>
          </a:stretch>
        </p:blipFill>
        <p:spPr/>
      </p:pic>
      <p:pic>
        <p:nvPicPr>
          <p:cNvPr id="30" name="图片占位符 29"/>
          <p:cNvPicPr>
            <a:picLocks noGrp="1" noChangeAspect="1"/>
          </p:cNvPicPr>
          <p:nvPr>
            <p:ph type="pic" sz="quarter" idx="10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053" b="28053"/>
          <a:stretch>
            <a:fillRect/>
          </a:stretch>
        </p:blipFill>
        <p:spPr/>
      </p:pic>
      <p:pic>
        <p:nvPicPr>
          <p:cNvPr id="38" name="图片占位符 3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" t="2070" r="10943" b="26411"/>
          <a:stretch/>
        </p:blipFill>
        <p:spPr>
          <a:xfrm>
            <a:off x="582086" y="3207656"/>
            <a:ext cx="5038270" cy="229841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1779934"/>
      </p:ext>
    </p:extLst>
  </p:cSld>
  <p:clrMapOvr>
    <a:masterClrMapping/>
  </p:clrMapOvr>
  <p:transition spd="slow" advClick="0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任意多边形 8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95536 w 9144000"/>
              <a:gd name="connsiteY0" fmla="*/ 369000 h 6858000"/>
              <a:gd name="connsiteX1" fmla="*/ 395536 w 9144000"/>
              <a:gd name="connsiteY1" fmla="*/ 6489000 h 6858000"/>
              <a:gd name="connsiteX2" fmla="*/ 8748464 w 9144000"/>
              <a:gd name="connsiteY2" fmla="*/ 6489000 h 6858000"/>
              <a:gd name="connsiteX3" fmla="*/ 8748464 w 9144000"/>
              <a:gd name="connsiteY3" fmla="*/ 3690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395536" y="369000"/>
                </a:moveTo>
                <a:lnTo>
                  <a:pt x="395536" y="6489000"/>
                </a:lnTo>
                <a:lnTo>
                  <a:pt x="8748464" y="6489000"/>
                </a:lnTo>
                <a:lnTo>
                  <a:pt x="8748464" y="3690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4365352" y="521651"/>
            <a:ext cx="3468247" cy="18630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 eaLnBrk="1" hangingPunct="1">
              <a:defRPr/>
            </a:pPr>
            <a:endParaRPr lang="en-US" altLang="zh-CN" sz="32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735087" y="2498374"/>
            <a:ext cx="3470777" cy="18612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/>
            <a:endParaRPr lang="en-US" altLang="zh-CN" sz="28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7993087" y="4473274"/>
            <a:ext cx="3470779" cy="18630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/>
            <a:endParaRPr lang="en-US" altLang="zh-CN" sz="28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pic>
        <p:nvPicPr>
          <p:cNvPr id="77" name="图片占位符 76"/>
          <p:cNvPicPr>
            <a:picLocks noGrp="1" noChangeAspect="1"/>
          </p:cNvPicPr>
          <p:nvPr>
            <p:ph type="pic" sz="quarter" idx="1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  <p:pic>
        <p:nvPicPr>
          <p:cNvPr id="80" name="图片占位符 79"/>
          <p:cNvPicPr>
            <a:picLocks noGrp="1" noChangeAspect="1"/>
          </p:cNvPicPr>
          <p:nvPr>
            <p:ph type="pic" sz="quarter" idx="15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  <p:pic>
        <p:nvPicPr>
          <p:cNvPr id="81" name="图片占位符 80"/>
          <p:cNvPicPr>
            <a:picLocks noGrp="1" noChangeAspect="1"/>
          </p:cNvPicPr>
          <p:nvPr>
            <p:ph type="pic" sz="quarter" idx="14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1" b="14211"/>
          <a:stretch>
            <a:fillRect/>
          </a:stretch>
        </p:blipFill>
        <p:spPr/>
      </p:pic>
      <p:pic>
        <p:nvPicPr>
          <p:cNvPr id="79" name="图片占位符 78"/>
          <p:cNvPicPr>
            <a:picLocks noGrp="1" noChangeAspect="1"/>
          </p:cNvPicPr>
          <p:nvPr>
            <p:ph type="pic" sz="quarter" idx="1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1" b="14241"/>
          <a:stretch>
            <a:fillRect/>
          </a:stretch>
        </p:blipFill>
        <p:spPr/>
      </p:pic>
      <p:pic>
        <p:nvPicPr>
          <p:cNvPr id="82" name="图片占位符 81"/>
          <p:cNvPicPr>
            <a:picLocks noGrp="1" noChangeAspect="1"/>
          </p:cNvPicPr>
          <p:nvPr>
            <p:ph type="pic" sz="quarter" idx="13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7" b="14257"/>
          <a:stretch>
            <a:fillRect/>
          </a:stretch>
        </p:blipFill>
        <p:spPr/>
      </p:pic>
      <p:pic>
        <p:nvPicPr>
          <p:cNvPr id="78" name="图片占位符 77"/>
          <p:cNvPicPr>
            <a:picLocks noGrp="1" noChangeAspect="1"/>
          </p:cNvPicPr>
          <p:nvPr>
            <p:ph type="pic" sz="quarter" idx="12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4060262499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3" grpId="0" animBg="1"/>
      <p:bldP spid="5" grpId="0" animBg="1"/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0" y="207963"/>
            <a:ext cx="12192000" cy="14144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zh-CN" altLang="en-US" sz="4000" dirty="0">
              <a:latin typeface="迷你简综艺" panose="03000509000000000000" pitchFamily="65" charset="-122"/>
              <a:ea typeface="迷你简综艺" panose="03000509000000000000" pitchFamily="65" charset="-122"/>
            </a:endParaR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1" y="0"/>
            <a:ext cx="3714751" cy="6858000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2245784" y="5842340"/>
            <a:ext cx="9946216" cy="6397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2017-01-27 </a:t>
            </a:r>
            <a:r>
              <a:rPr lang="zh-CN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大年三十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30" b="12670"/>
          <a:stretch/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408060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2000">
        <p14:glitter pattern="hexagon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-1888066" y="1"/>
            <a:ext cx="4412344" cy="6857999"/>
          </a:xfrm>
          <a:prstGeom prst="rect">
            <a:avLst/>
          </a:prstGeom>
          <a:solidFill>
            <a:srgbClr val="3665C1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3665C1"/>
              </a:solidFill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-2401354" y="-507"/>
            <a:ext cx="4413251" cy="68574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 flipH="1">
            <a:off x="11495320" y="1"/>
            <a:ext cx="503155" cy="6857999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11" name="矩形 10"/>
          <p:cNvSpPr/>
          <p:nvPr>
            <p:custDataLst>
              <p:tags r:id="rId5"/>
            </p:custDataLst>
          </p:nvPr>
        </p:nvSpPr>
        <p:spPr>
          <a:xfrm flipH="1">
            <a:off x="11669184" y="0"/>
            <a:ext cx="522816" cy="70736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1" r="732"/>
          <a:stretch/>
        </p:blipFill>
        <p:spPr>
          <a:xfrm>
            <a:off x="2524278" y="1"/>
            <a:ext cx="9144906" cy="685799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7942446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0" grpId="0" animBg="1"/>
      <p:bldP spid="1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22" b="12622"/>
          <a:stretch>
            <a:fillRect/>
          </a:stretch>
        </p:blipFill>
        <p:spPr/>
      </p:pic>
      <p:sp>
        <p:nvSpPr>
          <p:cNvPr id="77" name="矩形 76"/>
          <p:cNvSpPr/>
          <p:nvPr>
            <p:custDataLst>
              <p:tags r:id="rId2"/>
            </p:custDataLst>
          </p:nvPr>
        </p:nvSpPr>
        <p:spPr>
          <a:xfrm>
            <a:off x="292100" y="3429042"/>
            <a:ext cx="2897519" cy="1628062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92100" y="171316"/>
            <a:ext cx="2897519" cy="1628061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0" name="矩形 69"/>
          <p:cNvSpPr/>
          <p:nvPr>
            <p:custDataLst>
              <p:tags r:id="rId4"/>
            </p:custDataLst>
          </p:nvPr>
        </p:nvSpPr>
        <p:spPr>
          <a:xfrm>
            <a:off x="3189620" y="171316"/>
            <a:ext cx="2899870" cy="162806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1" name="矩形 70"/>
          <p:cNvSpPr/>
          <p:nvPr>
            <p:custDataLst>
              <p:tags r:id="rId5"/>
            </p:custDataLst>
          </p:nvPr>
        </p:nvSpPr>
        <p:spPr>
          <a:xfrm>
            <a:off x="6089489" y="171316"/>
            <a:ext cx="2897520" cy="162806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2" name="矩形 71"/>
          <p:cNvSpPr/>
          <p:nvPr>
            <p:custDataLst>
              <p:tags r:id="rId6"/>
            </p:custDataLst>
          </p:nvPr>
        </p:nvSpPr>
        <p:spPr>
          <a:xfrm>
            <a:off x="8987008" y="171316"/>
            <a:ext cx="2897519" cy="1628061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3" name="矩形 72"/>
          <p:cNvSpPr/>
          <p:nvPr>
            <p:custDataLst>
              <p:tags r:id="rId7"/>
            </p:custDataLst>
          </p:nvPr>
        </p:nvSpPr>
        <p:spPr>
          <a:xfrm>
            <a:off x="292100" y="1799376"/>
            <a:ext cx="2897519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4" name="矩形 73"/>
          <p:cNvSpPr/>
          <p:nvPr>
            <p:custDataLst>
              <p:tags r:id="rId8"/>
            </p:custDataLst>
          </p:nvPr>
        </p:nvSpPr>
        <p:spPr>
          <a:xfrm>
            <a:off x="3189620" y="1799376"/>
            <a:ext cx="2899870" cy="1629666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5" name="矩形 74"/>
          <p:cNvSpPr/>
          <p:nvPr>
            <p:custDataLst>
              <p:tags r:id="rId9"/>
            </p:custDataLst>
          </p:nvPr>
        </p:nvSpPr>
        <p:spPr>
          <a:xfrm>
            <a:off x="6089489" y="1799376"/>
            <a:ext cx="2897520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6" name="矩形 75"/>
          <p:cNvSpPr/>
          <p:nvPr>
            <p:custDataLst>
              <p:tags r:id="rId10"/>
            </p:custDataLst>
          </p:nvPr>
        </p:nvSpPr>
        <p:spPr>
          <a:xfrm>
            <a:off x="8987008" y="1799376"/>
            <a:ext cx="2897519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9" name="矩形 78"/>
          <p:cNvSpPr/>
          <p:nvPr>
            <p:custDataLst>
              <p:tags r:id="rId11"/>
            </p:custDataLst>
          </p:nvPr>
        </p:nvSpPr>
        <p:spPr>
          <a:xfrm>
            <a:off x="6089489" y="3429042"/>
            <a:ext cx="2897520" cy="162806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6" name="矩形 85"/>
          <p:cNvSpPr/>
          <p:nvPr>
            <p:custDataLst>
              <p:tags r:id="rId12"/>
            </p:custDataLst>
          </p:nvPr>
        </p:nvSpPr>
        <p:spPr>
          <a:xfrm>
            <a:off x="6080090" y="5057105"/>
            <a:ext cx="2897520" cy="162966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8" name="矩形 77"/>
          <p:cNvSpPr/>
          <p:nvPr>
            <p:custDataLst>
              <p:tags r:id="rId13"/>
            </p:custDataLst>
          </p:nvPr>
        </p:nvSpPr>
        <p:spPr>
          <a:xfrm>
            <a:off x="3189620" y="3429042"/>
            <a:ext cx="2899870" cy="162806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1" name="矩形 80"/>
          <p:cNvSpPr/>
          <p:nvPr>
            <p:custDataLst>
              <p:tags r:id="rId14"/>
            </p:custDataLst>
          </p:nvPr>
        </p:nvSpPr>
        <p:spPr>
          <a:xfrm>
            <a:off x="302561" y="5057105"/>
            <a:ext cx="2897519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800" dirty="0" smtClean="0">
                <a:latin typeface="微软雅黑" pitchFamily="34" charset="-122"/>
                <a:ea typeface="微软雅黑" pitchFamily="34" charset="-122"/>
              </a:rPr>
              <a:t>举杯</a:t>
            </a:r>
            <a:endParaRPr lang="zh-CN" altLang="en-US" sz="48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2" name="矩形 81"/>
          <p:cNvSpPr/>
          <p:nvPr>
            <p:custDataLst>
              <p:tags r:id="rId15"/>
            </p:custDataLst>
          </p:nvPr>
        </p:nvSpPr>
        <p:spPr>
          <a:xfrm>
            <a:off x="3174456" y="5063138"/>
            <a:ext cx="2915032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6600" dirty="0" smtClean="0">
                <a:latin typeface="微软雅黑" pitchFamily="34" charset="-122"/>
                <a:ea typeface="微软雅黑" pitchFamily="34" charset="-122"/>
              </a:rPr>
              <a:t>欢庆</a:t>
            </a:r>
            <a:endParaRPr lang="zh-CN" altLang="en-US" sz="6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4" name="矩形 83"/>
          <p:cNvSpPr/>
          <p:nvPr>
            <p:custDataLst>
              <p:tags r:id="rId16"/>
            </p:custDataLst>
          </p:nvPr>
        </p:nvSpPr>
        <p:spPr>
          <a:xfrm>
            <a:off x="8989681" y="5061151"/>
            <a:ext cx="2897519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8000" dirty="0" smtClean="0">
                <a:ln w="28575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祝福</a:t>
            </a:r>
            <a:endParaRPr lang="en-US" altLang="zh-CN" sz="8000" dirty="0">
              <a:ln w="28575">
                <a:noFill/>
              </a:ln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544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3" b="39101"/>
          <a:stretch/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165">
            <a:off x="3847196" y="3521101"/>
            <a:ext cx="2227992" cy="222799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89100" y="1187703"/>
            <a:ext cx="10613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spc="-300" dirty="0" smtClean="0">
                <a:ln>
                  <a:solidFill>
                    <a:srgbClr val="3665C1"/>
                  </a:solidFill>
                </a:ln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 SMILE OUR FAMILY</a:t>
            </a:r>
            <a:endParaRPr lang="zh-CN" altLang="en-US" sz="6600" b="1" spc="-300" dirty="0">
              <a:ln>
                <a:solidFill>
                  <a:srgbClr val="3665C1"/>
                </a:solidFill>
              </a:ln>
              <a:solidFill>
                <a:schemeClr val="bg1"/>
              </a:solidFill>
              <a:effectLst>
                <a:outerShdw blurRad="114300" dist="38100" dir="2700000" algn="tl">
                  <a:srgbClr val="000000">
                    <a:alpha val="74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44749" y="2302881"/>
            <a:ext cx="7302501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350" h="12700"/>
            </a:sp3d>
          </a:bodyPr>
          <a:lstStyle/>
          <a:p>
            <a:pPr algn="dist"/>
            <a:r>
              <a:rPr lang="zh-CN" altLang="en-US" sz="6000" b="1" dirty="0" smtClean="0">
                <a:ln>
                  <a:solidFill>
                    <a:srgbClr val="3665C1"/>
                  </a:solidFill>
                </a:ln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我们的微笑 我们的家</a:t>
            </a:r>
            <a:endParaRPr lang="zh-CN" altLang="en-US" sz="6000" b="1" dirty="0">
              <a:ln>
                <a:solidFill>
                  <a:srgbClr val="3665C1"/>
                </a:solidFill>
              </a:ln>
              <a:solidFill>
                <a:schemeClr val="bg1"/>
              </a:solidFill>
              <a:effectLst>
                <a:outerShdw blurRad="114300" dist="38100" dir="2700000" algn="tl">
                  <a:srgbClr val="000000">
                    <a:alpha val="74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2" y="5880197"/>
            <a:ext cx="12192002" cy="660400"/>
            <a:chOff x="-1" y="5880197"/>
            <a:chExt cx="12192002" cy="660400"/>
          </a:xfrm>
          <a:solidFill>
            <a:srgbClr val="D4E5F4"/>
          </a:solidFill>
        </p:grpSpPr>
        <p:sp>
          <p:nvSpPr>
            <p:cNvPr id="14" name="矩形 13"/>
            <p:cNvSpPr/>
            <p:nvPr/>
          </p:nvSpPr>
          <p:spPr>
            <a:xfrm>
              <a:off x="-1" y="5880197"/>
              <a:ext cx="12192002" cy="660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" name="直接连接符 14"/>
            <p:cNvCxnSpPr>
              <a:cxnSpLocks/>
            </p:cNvCxnSpPr>
            <p:nvPr/>
          </p:nvCxnSpPr>
          <p:spPr>
            <a:xfrm>
              <a:off x="0" y="6210397"/>
              <a:ext cx="3080085" cy="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/>
          </p:nvSpPr>
          <p:spPr>
            <a:xfrm>
              <a:off x="4597209" y="6017377"/>
              <a:ext cx="495701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chemeClr val="bg1"/>
                  </a:solidFill>
                  <a:effectLst>
                    <a:outerShdw blurRad="114300" dist="38100" dir="2700000" algn="tl">
                      <a:srgbClr val="000000">
                        <a:alpha val="74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上海铁路局客户服务中心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21" name="直接连接符 20"/>
            <p:cNvCxnSpPr>
              <a:cxnSpLocks/>
            </p:cNvCxnSpPr>
            <p:nvPr/>
          </p:nvCxnSpPr>
          <p:spPr>
            <a:xfrm>
              <a:off x="9296401" y="6210397"/>
              <a:ext cx="2895599" cy="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00000">
            <a:off x="6307574" y="3829425"/>
            <a:ext cx="1882796" cy="1882796"/>
          </a:xfrm>
          <a:prstGeom prst="ellipse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382" y="5923796"/>
            <a:ext cx="1538835" cy="57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2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fade/>
      </p:transition>
    </mc:Choice>
    <mc:Fallback xmlns="">
      <p:transition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9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0"/>
            <a:ext cx="3014133" cy="16383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6129867" y="1701801"/>
            <a:ext cx="6062133" cy="34210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3098800" y="5181600"/>
            <a:ext cx="2929467" cy="1676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7491989" y="2951747"/>
            <a:ext cx="3197466" cy="1011781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altLang="zh-CN" sz="1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7x24</a:t>
            </a:r>
            <a:r>
              <a:rPr lang="zh-CN" altLang="en-US" sz="1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小时服务</a:t>
            </a:r>
            <a:endParaRPr lang="en-US" altLang="zh-CN" sz="1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占位符 31"/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6" b="8296"/>
          <a:stretch>
            <a:fillRect/>
          </a:stretch>
        </p:blipFill>
        <p:spPr/>
      </p:pic>
      <p:pic>
        <p:nvPicPr>
          <p:cNvPr id="42" name="图片占位符 41"/>
          <p:cNvPicPr>
            <a:picLocks noGrp="1" noChangeAspect="1"/>
          </p:cNvPicPr>
          <p:nvPr>
            <p:ph type="pic" sz="quarter" idx="1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" b="9306"/>
          <a:stretch>
            <a:fillRect/>
          </a:stretch>
        </p:blipFill>
        <p:spPr>
          <a:xfrm>
            <a:off x="9237663" y="0"/>
            <a:ext cx="3019425" cy="1638300"/>
          </a:xfrm>
        </p:spPr>
      </p:pic>
      <p:pic>
        <p:nvPicPr>
          <p:cNvPr id="37" name="图片占位符 36"/>
          <p:cNvPicPr>
            <a:picLocks noGrp="1" noChangeAspect="1"/>
          </p:cNvPicPr>
          <p:nvPr>
            <p:ph type="pic" sz="quarter" idx="13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4" b="8294"/>
          <a:stretch>
            <a:fillRect/>
          </a:stretch>
        </p:blipFill>
        <p:spPr/>
      </p:pic>
      <p:pic>
        <p:nvPicPr>
          <p:cNvPr id="41" name="图片占位符 40"/>
          <p:cNvPicPr>
            <a:picLocks noGrp="1" noChangeAspect="1"/>
          </p:cNvPicPr>
          <p:nvPr>
            <p:ph type="pic" sz="quarter" idx="14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7" b="29347"/>
          <a:stretch>
            <a:fillRect/>
          </a:stretch>
        </p:blipFill>
        <p:spPr/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4" b="49032"/>
          <a:stretch/>
        </p:blipFill>
        <p:spPr>
          <a:xfrm>
            <a:off x="3098800" y="-7018"/>
            <a:ext cx="5991922" cy="1652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402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14:switch dir="r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8" grpId="0" animBg="1"/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4273833" y="2840736"/>
            <a:ext cx="5618109" cy="14487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292102" y="452993"/>
            <a:ext cx="2514215" cy="238141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292102" y="164309"/>
            <a:ext cx="2514215" cy="2886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2806317" y="164309"/>
            <a:ext cx="9093581" cy="2886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9" name="图片占位符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" r="3199" b="22492"/>
          <a:stretch/>
        </p:blipFill>
        <p:spPr>
          <a:xfrm>
            <a:off x="2806318" y="452993"/>
            <a:ext cx="5246820" cy="2362367"/>
          </a:xfrm>
        </p:spPr>
      </p:pic>
      <p:pic>
        <p:nvPicPr>
          <p:cNvPr id="14" name="图片占位符 1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6" r="6244"/>
          <a:stretch/>
        </p:blipFill>
        <p:spPr>
          <a:xfrm>
            <a:off x="8069179" y="452993"/>
            <a:ext cx="3830719" cy="2362367"/>
          </a:xfrm>
        </p:spPr>
      </p:pic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r="21371"/>
          <a:stretch>
            <a:fillRect/>
          </a:stretch>
        </p:blipFill>
        <p:spPr/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1" r="12805"/>
          <a:stretch/>
        </p:blipFill>
        <p:spPr>
          <a:xfrm>
            <a:off x="9907985" y="5032037"/>
            <a:ext cx="1987149" cy="165493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833" y="4321596"/>
            <a:ext cx="5602068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1"/>
          <a:stretch/>
        </p:blipFill>
        <p:spPr>
          <a:xfrm>
            <a:off x="9907985" y="2840736"/>
            <a:ext cx="1987149" cy="2191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0185046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3" grpId="0" animBg="1"/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/>
          <p:cNvPicPr>
            <a:picLocks noGrp="1" noChangeAspect="1"/>
          </p:cNvPicPr>
          <p:nvPr>
            <p:ph type="pic" sz="quarter" idx="10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99" y="2"/>
            <a:ext cx="6684169" cy="4456113"/>
          </a:xfrm>
        </p:spPr>
      </p:pic>
      <p:sp>
        <p:nvSpPr>
          <p:cNvPr id="62" name="矩形 61"/>
          <p:cNvSpPr/>
          <p:nvPr>
            <p:custDataLst>
              <p:tags r:id="rId2"/>
            </p:custDataLst>
          </p:nvPr>
        </p:nvSpPr>
        <p:spPr>
          <a:xfrm>
            <a:off x="3348567" y="4778376"/>
            <a:ext cx="1509184" cy="8410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solidFill>
              <a:srgbClr val="D8EE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cxnSp>
        <p:nvCxnSpPr>
          <p:cNvPr id="65" name="直接连接符 64"/>
          <p:cNvCxnSpPr/>
          <p:nvPr>
            <p:custDataLst>
              <p:tags r:id="rId3"/>
            </p:custDataLst>
          </p:nvPr>
        </p:nvCxnSpPr>
        <p:spPr>
          <a:xfrm>
            <a:off x="0" y="4456113"/>
            <a:ext cx="12192000" cy="0"/>
          </a:xfrm>
          <a:prstGeom prst="line">
            <a:avLst/>
          </a:prstGeom>
          <a:ln w="698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>
            <p:custDataLst>
              <p:tags r:id="rId4"/>
            </p:custDataLst>
          </p:nvPr>
        </p:nvCxnSpPr>
        <p:spPr>
          <a:xfrm>
            <a:off x="8301567" y="-14288"/>
            <a:ext cx="0" cy="6872288"/>
          </a:xfrm>
          <a:prstGeom prst="line">
            <a:avLst/>
          </a:prstGeom>
          <a:ln w="698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任意多边形 69"/>
          <p:cNvSpPr/>
          <p:nvPr>
            <p:custDataLst>
              <p:tags r:id="rId5"/>
            </p:custDataLst>
          </p:nvPr>
        </p:nvSpPr>
        <p:spPr>
          <a:xfrm rot="13629467">
            <a:off x="316442" y="6103938"/>
            <a:ext cx="819150" cy="965200"/>
          </a:xfrm>
          <a:custGeom>
            <a:avLst/>
            <a:gdLst>
              <a:gd name="connsiteX0" fmla="*/ 0 w 899364"/>
              <a:gd name="connsiteY0" fmla="*/ 436528 h 795880"/>
              <a:gd name="connsiteX1" fmla="*/ 404827 w 899364"/>
              <a:gd name="connsiteY1" fmla="*/ 0 h 795880"/>
              <a:gd name="connsiteX2" fmla="*/ 899364 w 899364"/>
              <a:gd name="connsiteY2" fmla="*/ 0 h 795880"/>
              <a:gd name="connsiteX3" fmla="*/ 899364 w 899364"/>
              <a:gd name="connsiteY3" fmla="*/ 795880 h 795880"/>
              <a:gd name="connsiteX4" fmla="*/ 0 w 899364"/>
              <a:gd name="connsiteY4" fmla="*/ 795880 h 79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364" h="795880">
                <a:moveTo>
                  <a:pt x="0" y="436528"/>
                </a:moveTo>
                <a:lnTo>
                  <a:pt x="404827" y="0"/>
                </a:lnTo>
                <a:lnTo>
                  <a:pt x="899364" y="0"/>
                </a:lnTo>
                <a:lnTo>
                  <a:pt x="899364" y="795880"/>
                </a:lnTo>
                <a:lnTo>
                  <a:pt x="0" y="7958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1" name="矩形 70"/>
          <p:cNvSpPr/>
          <p:nvPr>
            <p:custDataLst>
              <p:tags r:id="rId6"/>
            </p:custDataLst>
          </p:nvPr>
        </p:nvSpPr>
        <p:spPr>
          <a:xfrm rot="20961869">
            <a:off x="2203451" y="6172200"/>
            <a:ext cx="497416" cy="331788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72" name="矩形 71"/>
          <p:cNvSpPr/>
          <p:nvPr>
            <p:custDataLst>
              <p:tags r:id="rId7"/>
            </p:custDataLst>
          </p:nvPr>
        </p:nvSpPr>
        <p:spPr>
          <a:xfrm rot="20961869">
            <a:off x="1962152" y="5292725"/>
            <a:ext cx="298449" cy="196850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73" name="矩形 72"/>
          <p:cNvSpPr/>
          <p:nvPr>
            <p:custDataLst>
              <p:tags r:id="rId8"/>
            </p:custDataLst>
          </p:nvPr>
        </p:nvSpPr>
        <p:spPr>
          <a:xfrm rot="910735">
            <a:off x="213785" y="5210175"/>
            <a:ext cx="546100" cy="361950"/>
          </a:xfrm>
          <a:prstGeom prst="rect">
            <a:avLst/>
          </a:prstGeom>
          <a:solidFill>
            <a:srgbClr val="3665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5" name="矩形 74"/>
          <p:cNvSpPr/>
          <p:nvPr>
            <p:custDataLst>
              <p:tags r:id="rId9"/>
            </p:custDataLst>
          </p:nvPr>
        </p:nvSpPr>
        <p:spPr>
          <a:xfrm rot="20961869">
            <a:off x="2753784" y="4794251"/>
            <a:ext cx="234949" cy="1555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10"/>
            </p:custDataLst>
          </p:nvPr>
        </p:nvSpPr>
        <p:spPr>
          <a:xfrm>
            <a:off x="3348567" y="5694682"/>
            <a:ext cx="1509184" cy="8410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solidFill>
              <a:srgbClr val="D8EE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10" name="图片占位符 9"/>
          <p:cNvPicPr>
            <a:picLocks noGrp="1" noChangeAspect="1"/>
          </p:cNvPicPr>
          <p:nvPr>
            <p:ph type="pic" sz="quarter" idx="12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529" y="4778377"/>
            <a:ext cx="2636044" cy="1757363"/>
          </a:xfrm>
        </p:spPr>
      </p:pic>
      <p:pic>
        <p:nvPicPr>
          <p:cNvPr id="3" name="图片占位符 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2" r="20502"/>
          <a:stretch/>
        </p:blipFill>
        <p:spPr/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37" y="4778376"/>
            <a:ext cx="3144252" cy="1768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221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14:shred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70" grpId="0" animBg="1"/>
      <p:bldP spid="71" grpId="0" animBg="1"/>
      <p:bldP spid="72" grpId="0" animBg="1"/>
      <p:bldP spid="73" grpId="0" animBg="1"/>
      <p:bldP spid="75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2" r="17278"/>
          <a:stretch/>
        </p:blipFill>
        <p:spPr/>
      </p:pic>
      <p:sp>
        <p:nvSpPr>
          <p:cNvPr id="80" name="矩形 79"/>
          <p:cNvSpPr/>
          <p:nvPr>
            <p:custDataLst>
              <p:tags r:id="rId2"/>
            </p:custDataLst>
          </p:nvPr>
        </p:nvSpPr>
        <p:spPr>
          <a:xfrm>
            <a:off x="5352162" y="3422599"/>
            <a:ext cx="1342510" cy="32124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6" name="矩形 75"/>
          <p:cNvSpPr/>
          <p:nvPr>
            <p:custDataLst>
              <p:tags r:id="rId3"/>
            </p:custDataLst>
          </p:nvPr>
        </p:nvSpPr>
        <p:spPr>
          <a:xfrm>
            <a:off x="10457862" y="221458"/>
            <a:ext cx="1340438" cy="320114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393702" y="5035742"/>
            <a:ext cx="4956852" cy="1242039"/>
            <a:chOff x="393702" y="5035742"/>
            <a:chExt cx="4956852" cy="1242039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" name="矩形 2"/>
            <p:cNvSpPr/>
            <p:nvPr>
              <p:custDataLst>
                <p:tags r:id="rId4"/>
              </p:custDataLst>
            </p:nvPr>
          </p:nvSpPr>
          <p:spPr>
            <a:xfrm>
              <a:off x="393702" y="5035742"/>
              <a:ext cx="4956852" cy="67417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altLang="zh-CN" dirty="0"/>
            </a:p>
          </p:txBody>
        </p:sp>
        <p:sp>
          <p:nvSpPr>
            <p:cNvPr id="4" name="矩形 3"/>
            <p:cNvSpPr/>
            <p:nvPr>
              <p:custDataLst>
                <p:tags r:id="rId5"/>
              </p:custDataLst>
            </p:nvPr>
          </p:nvSpPr>
          <p:spPr>
            <a:xfrm>
              <a:off x="393702" y="5035742"/>
              <a:ext cx="4956852" cy="12420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5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我们的家</a:t>
              </a:r>
              <a:endParaRPr lang="en-US" altLang="zh-CN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9" name="图片占位符 8"/>
          <p:cNvPicPr>
            <a:picLocks noGrp="1" noChangeAspect="1"/>
          </p:cNvPicPr>
          <p:nvPr>
            <p:ph type="pic" sz="quarter" idx="1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9" b="8179"/>
          <a:stretch>
            <a:fillRect/>
          </a:stretch>
        </p:blipFill>
        <p:spPr/>
      </p:pic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8" b="8108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161323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7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任意多边形 90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95536 w 9144000"/>
              <a:gd name="connsiteY0" fmla="*/ 369000 h 6858000"/>
              <a:gd name="connsiteX1" fmla="*/ 395536 w 9144000"/>
              <a:gd name="connsiteY1" fmla="*/ 6489000 h 6858000"/>
              <a:gd name="connsiteX2" fmla="*/ 8748464 w 9144000"/>
              <a:gd name="connsiteY2" fmla="*/ 6489000 h 6858000"/>
              <a:gd name="connsiteX3" fmla="*/ 8748464 w 9144000"/>
              <a:gd name="connsiteY3" fmla="*/ 3690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395536" y="369000"/>
                </a:moveTo>
                <a:lnTo>
                  <a:pt x="395536" y="6489000"/>
                </a:lnTo>
                <a:lnTo>
                  <a:pt x="8748464" y="6489000"/>
                </a:lnTo>
                <a:lnTo>
                  <a:pt x="8748464" y="3690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4" name="矩形 73"/>
          <p:cNvSpPr/>
          <p:nvPr>
            <p:custDataLst>
              <p:tags r:id="rId3"/>
            </p:custDataLst>
          </p:nvPr>
        </p:nvSpPr>
        <p:spPr>
          <a:xfrm>
            <a:off x="6418976" y="4010542"/>
            <a:ext cx="4994089" cy="22883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zh-CN" sz="6000" dirty="0">
              <a:ln w="0"/>
              <a:solidFill>
                <a:schemeClr val="bg1"/>
              </a:solidFill>
              <a:latin typeface="迷你简综艺" panose="03000509000000000000" pitchFamily="65" charset="-122"/>
              <a:ea typeface="迷你简综艺" panose="03000509000000000000" pitchFamily="65" charset="-122"/>
            </a:endParaRPr>
          </a:p>
        </p:txBody>
      </p:sp>
      <p:sp>
        <p:nvSpPr>
          <p:cNvPr id="154" name="矩形 153"/>
          <p:cNvSpPr/>
          <p:nvPr>
            <p:custDataLst>
              <p:tags r:id="rId4"/>
            </p:custDataLst>
          </p:nvPr>
        </p:nvSpPr>
        <p:spPr>
          <a:xfrm>
            <a:off x="6707723" y="4582404"/>
            <a:ext cx="441659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CN" altLang="en-US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我们的微笑</a:t>
            </a:r>
            <a:endParaRPr lang="en-US" altLang="zh-CN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" name="图片占位符 3"/>
          <p:cNvPicPr>
            <a:picLocks noGrp="1" noChangeAspect="1"/>
          </p:cNvPicPr>
          <p:nvPr>
            <p:ph type="pic" sz="quarter" idx="1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3" b="21133"/>
          <a:stretch>
            <a:fillRect/>
          </a:stretch>
        </p:blipFill>
        <p:spPr/>
      </p:pic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8" r="22568"/>
          <a:stretch>
            <a:fillRect/>
          </a:stretch>
        </p:blipFill>
        <p:spPr/>
      </p:pic>
      <p:pic>
        <p:nvPicPr>
          <p:cNvPr id="7" name="图片占位符 6"/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4" b="22224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267393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14:switch dir="l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74" grpId="0" animBg="1"/>
      <p:bldP spid="15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2" r="17278"/>
          <a:stretch/>
        </p:blipFill>
        <p:spPr/>
      </p:pic>
      <p:sp>
        <p:nvSpPr>
          <p:cNvPr id="80" name="矩形 79"/>
          <p:cNvSpPr/>
          <p:nvPr>
            <p:custDataLst>
              <p:tags r:id="rId2"/>
            </p:custDataLst>
          </p:nvPr>
        </p:nvSpPr>
        <p:spPr>
          <a:xfrm>
            <a:off x="5352162" y="3422599"/>
            <a:ext cx="1342510" cy="32124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6" name="矩形 75"/>
          <p:cNvSpPr/>
          <p:nvPr>
            <p:custDataLst>
              <p:tags r:id="rId3"/>
            </p:custDataLst>
          </p:nvPr>
        </p:nvSpPr>
        <p:spPr>
          <a:xfrm>
            <a:off x="10457862" y="221458"/>
            <a:ext cx="1340438" cy="320114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393702" y="5035742"/>
            <a:ext cx="4956852" cy="1242039"/>
            <a:chOff x="393702" y="5035742"/>
            <a:chExt cx="4956852" cy="1242039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" name="矩形 2"/>
            <p:cNvSpPr/>
            <p:nvPr>
              <p:custDataLst>
                <p:tags r:id="rId4"/>
              </p:custDataLst>
            </p:nvPr>
          </p:nvSpPr>
          <p:spPr>
            <a:xfrm>
              <a:off x="393702" y="5035742"/>
              <a:ext cx="4956852" cy="67417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altLang="zh-CN" dirty="0"/>
            </a:p>
          </p:txBody>
        </p:sp>
        <p:sp>
          <p:nvSpPr>
            <p:cNvPr id="4" name="矩形 3"/>
            <p:cNvSpPr/>
            <p:nvPr>
              <p:custDataLst>
                <p:tags r:id="rId5"/>
              </p:custDataLst>
            </p:nvPr>
          </p:nvSpPr>
          <p:spPr>
            <a:xfrm>
              <a:off x="393702" y="5035742"/>
              <a:ext cx="4956852" cy="12420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5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我们的家</a:t>
              </a:r>
              <a:endParaRPr lang="en-US" altLang="zh-CN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9" name="图片占位符 8"/>
          <p:cNvPicPr>
            <a:picLocks noGrp="1" noChangeAspect="1"/>
          </p:cNvPicPr>
          <p:nvPr>
            <p:ph type="pic" sz="quarter" idx="1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9" b="8179"/>
          <a:stretch>
            <a:fillRect/>
          </a:stretch>
        </p:blipFill>
        <p:spPr/>
      </p:pic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8" b="8108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120604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7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矩形 168"/>
          <p:cNvSpPr/>
          <p:nvPr>
            <p:custDataLst>
              <p:tags r:id="rId2"/>
            </p:custDataLst>
          </p:nvPr>
        </p:nvSpPr>
        <p:spPr>
          <a:xfrm>
            <a:off x="0" y="7938"/>
            <a:ext cx="12192000" cy="6850062"/>
          </a:xfrm>
          <a:prstGeom prst="rect">
            <a:avLst/>
          </a:prstGeom>
          <a:pattFill prst="lt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31" name="矩形 30"/>
          <p:cNvSpPr/>
          <p:nvPr>
            <p:custDataLst>
              <p:tags r:id="rId3"/>
            </p:custDataLst>
          </p:nvPr>
        </p:nvSpPr>
        <p:spPr>
          <a:xfrm>
            <a:off x="538542" y="5558292"/>
            <a:ext cx="11088000" cy="4222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endParaRPr lang="en-US" altLang="zh-CN" sz="3600" dirty="0">
              <a:solidFill>
                <a:srgbClr val="699CE8"/>
              </a:solidFill>
              <a:latin typeface="Berlin Sans FB Demi" panose="020E0802020502020306" pitchFamily="34" charset="0"/>
              <a:ea typeface="方正舒体" panose="02010601030101010101" pitchFamily="2" charset="-122"/>
            </a:endParaRPr>
          </a:p>
        </p:txBody>
      </p:sp>
      <p:sp>
        <p:nvSpPr>
          <p:cNvPr id="32" name="矩形 31"/>
          <p:cNvSpPr/>
          <p:nvPr>
            <p:custDataLst>
              <p:tags r:id="rId4"/>
            </p:custDataLst>
          </p:nvPr>
        </p:nvSpPr>
        <p:spPr>
          <a:xfrm>
            <a:off x="5620356" y="956397"/>
            <a:ext cx="5989561" cy="11368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zh-CN" sz="28700" dirty="0">
              <a:solidFill>
                <a:prstClr val="white"/>
              </a:solidFill>
              <a:effectLst>
                <a:outerShdw blurRad="38100" dist="127000" dir="5400000" algn="tl" rotWithShape="0">
                  <a:prstClr val="black">
                    <a:alpha val="11000"/>
                  </a:prstClr>
                </a:outerShdw>
              </a:effectLst>
              <a:latin typeface="Arial Black" panose="020B0A04020102020204" pitchFamily="34" charset="0"/>
              <a:ea typeface="迷你简综艺" panose="03000509000000000000" pitchFamily="65" charset="-122"/>
            </a:endParaRPr>
          </a:p>
        </p:txBody>
      </p:sp>
      <p:pic>
        <p:nvPicPr>
          <p:cNvPr id="28" name="图片占位符 27"/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750" b="21750"/>
          <a:stretch>
            <a:fillRect/>
          </a:stretch>
        </p:blipFill>
        <p:spPr/>
      </p:pic>
      <p:pic>
        <p:nvPicPr>
          <p:cNvPr id="30" name="图片占位符 29"/>
          <p:cNvPicPr>
            <a:picLocks noGrp="1" noChangeAspect="1"/>
          </p:cNvPicPr>
          <p:nvPr>
            <p:ph type="pic" sz="quarter" idx="10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053" b="28053"/>
          <a:stretch>
            <a:fillRect/>
          </a:stretch>
        </p:blipFill>
        <p:spPr/>
      </p:pic>
      <p:pic>
        <p:nvPicPr>
          <p:cNvPr id="38" name="图片占位符 3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" t="2070" r="10943" b="26411"/>
          <a:stretch/>
        </p:blipFill>
        <p:spPr>
          <a:xfrm>
            <a:off x="582086" y="3207656"/>
            <a:ext cx="5038270" cy="229841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1779934"/>
      </p:ext>
    </p:extLst>
  </p:cSld>
  <p:clrMapOvr>
    <a:masterClrMapping/>
  </p:clrMapOvr>
  <p:transition spd="slow" advClick="0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任意多边形 8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95536 w 9144000"/>
              <a:gd name="connsiteY0" fmla="*/ 369000 h 6858000"/>
              <a:gd name="connsiteX1" fmla="*/ 395536 w 9144000"/>
              <a:gd name="connsiteY1" fmla="*/ 6489000 h 6858000"/>
              <a:gd name="connsiteX2" fmla="*/ 8748464 w 9144000"/>
              <a:gd name="connsiteY2" fmla="*/ 6489000 h 6858000"/>
              <a:gd name="connsiteX3" fmla="*/ 8748464 w 9144000"/>
              <a:gd name="connsiteY3" fmla="*/ 3690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395536" y="369000"/>
                </a:moveTo>
                <a:lnTo>
                  <a:pt x="395536" y="6489000"/>
                </a:lnTo>
                <a:lnTo>
                  <a:pt x="8748464" y="6489000"/>
                </a:lnTo>
                <a:lnTo>
                  <a:pt x="8748464" y="3690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4365352" y="521651"/>
            <a:ext cx="3468247" cy="18630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 eaLnBrk="1" hangingPunct="1">
              <a:defRPr/>
            </a:pPr>
            <a:endParaRPr lang="en-US" altLang="zh-CN" sz="32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735087" y="2498374"/>
            <a:ext cx="3470777" cy="18612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/>
            <a:endParaRPr lang="en-US" altLang="zh-CN" sz="28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7993087" y="4473274"/>
            <a:ext cx="3470779" cy="18630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/>
            <a:endParaRPr lang="en-US" altLang="zh-CN" sz="28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pic>
        <p:nvPicPr>
          <p:cNvPr id="77" name="图片占位符 76"/>
          <p:cNvPicPr>
            <a:picLocks noGrp="1" noChangeAspect="1"/>
          </p:cNvPicPr>
          <p:nvPr>
            <p:ph type="pic" sz="quarter" idx="1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  <p:pic>
        <p:nvPicPr>
          <p:cNvPr id="80" name="图片占位符 79"/>
          <p:cNvPicPr>
            <a:picLocks noGrp="1" noChangeAspect="1"/>
          </p:cNvPicPr>
          <p:nvPr>
            <p:ph type="pic" sz="quarter" idx="15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  <p:pic>
        <p:nvPicPr>
          <p:cNvPr id="81" name="图片占位符 80"/>
          <p:cNvPicPr>
            <a:picLocks noGrp="1" noChangeAspect="1"/>
          </p:cNvPicPr>
          <p:nvPr>
            <p:ph type="pic" sz="quarter" idx="14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1" b="14211"/>
          <a:stretch>
            <a:fillRect/>
          </a:stretch>
        </p:blipFill>
        <p:spPr/>
      </p:pic>
      <p:pic>
        <p:nvPicPr>
          <p:cNvPr id="79" name="图片占位符 78"/>
          <p:cNvPicPr>
            <a:picLocks noGrp="1" noChangeAspect="1"/>
          </p:cNvPicPr>
          <p:nvPr>
            <p:ph type="pic" sz="quarter" idx="1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1" b="14241"/>
          <a:stretch>
            <a:fillRect/>
          </a:stretch>
        </p:blipFill>
        <p:spPr/>
      </p:pic>
      <p:pic>
        <p:nvPicPr>
          <p:cNvPr id="82" name="图片占位符 81"/>
          <p:cNvPicPr>
            <a:picLocks noGrp="1" noChangeAspect="1"/>
          </p:cNvPicPr>
          <p:nvPr>
            <p:ph type="pic" sz="quarter" idx="13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7" b="14257"/>
          <a:stretch>
            <a:fillRect/>
          </a:stretch>
        </p:blipFill>
        <p:spPr/>
      </p:pic>
      <p:pic>
        <p:nvPicPr>
          <p:cNvPr id="78" name="图片占位符 77"/>
          <p:cNvPicPr>
            <a:picLocks noGrp="1" noChangeAspect="1"/>
          </p:cNvPicPr>
          <p:nvPr>
            <p:ph type="pic" sz="quarter" idx="12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4060262499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3" grpId="0" animBg="1"/>
      <p:bldP spid="5" grpId="0" animBg="1"/>
      <p:bldP spid="1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0" y="207963"/>
            <a:ext cx="12192000" cy="14144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zh-CN" altLang="en-US" sz="4000" dirty="0">
              <a:latin typeface="迷你简综艺" panose="03000509000000000000" pitchFamily="65" charset="-122"/>
              <a:ea typeface="迷你简综艺" panose="03000509000000000000" pitchFamily="65" charset="-122"/>
            </a:endParaR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1" y="0"/>
            <a:ext cx="3714751" cy="6858000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2245784" y="5842340"/>
            <a:ext cx="9946216" cy="6397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2017-01-27 </a:t>
            </a:r>
            <a:r>
              <a:rPr lang="zh-CN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大年三十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30" b="12670"/>
          <a:stretch/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408060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2000">
        <p14:glitter pattern="hexagon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-1888066" y="1"/>
            <a:ext cx="4412344" cy="6857999"/>
          </a:xfrm>
          <a:prstGeom prst="rect">
            <a:avLst/>
          </a:prstGeom>
          <a:solidFill>
            <a:srgbClr val="3665C1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3665C1"/>
              </a:solidFill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-2401354" y="-507"/>
            <a:ext cx="4413251" cy="68574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 flipH="1">
            <a:off x="11495320" y="1"/>
            <a:ext cx="503155" cy="6857999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11" name="矩形 10"/>
          <p:cNvSpPr/>
          <p:nvPr>
            <p:custDataLst>
              <p:tags r:id="rId5"/>
            </p:custDataLst>
          </p:nvPr>
        </p:nvSpPr>
        <p:spPr>
          <a:xfrm flipH="1">
            <a:off x="11669184" y="0"/>
            <a:ext cx="522816" cy="70736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1" r="732"/>
          <a:stretch/>
        </p:blipFill>
        <p:spPr>
          <a:xfrm>
            <a:off x="2524278" y="1"/>
            <a:ext cx="9144906" cy="685799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7942446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0" grpId="0" animBg="1"/>
      <p:bldP spid="1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22" b="12622"/>
          <a:stretch>
            <a:fillRect/>
          </a:stretch>
        </p:blipFill>
        <p:spPr/>
      </p:pic>
      <p:sp>
        <p:nvSpPr>
          <p:cNvPr id="77" name="矩形 76"/>
          <p:cNvSpPr/>
          <p:nvPr>
            <p:custDataLst>
              <p:tags r:id="rId2"/>
            </p:custDataLst>
          </p:nvPr>
        </p:nvSpPr>
        <p:spPr>
          <a:xfrm>
            <a:off x="292100" y="3429042"/>
            <a:ext cx="2897519" cy="1628062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92100" y="171316"/>
            <a:ext cx="2897519" cy="1628061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0" name="矩形 69"/>
          <p:cNvSpPr/>
          <p:nvPr>
            <p:custDataLst>
              <p:tags r:id="rId4"/>
            </p:custDataLst>
          </p:nvPr>
        </p:nvSpPr>
        <p:spPr>
          <a:xfrm>
            <a:off x="3189620" y="171316"/>
            <a:ext cx="2899870" cy="162806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1" name="矩形 70"/>
          <p:cNvSpPr/>
          <p:nvPr>
            <p:custDataLst>
              <p:tags r:id="rId5"/>
            </p:custDataLst>
          </p:nvPr>
        </p:nvSpPr>
        <p:spPr>
          <a:xfrm>
            <a:off x="6089489" y="171316"/>
            <a:ext cx="2897520" cy="162806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2" name="矩形 71"/>
          <p:cNvSpPr/>
          <p:nvPr>
            <p:custDataLst>
              <p:tags r:id="rId6"/>
            </p:custDataLst>
          </p:nvPr>
        </p:nvSpPr>
        <p:spPr>
          <a:xfrm>
            <a:off x="8987008" y="171316"/>
            <a:ext cx="2897519" cy="1628061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3" name="矩形 72"/>
          <p:cNvSpPr/>
          <p:nvPr>
            <p:custDataLst>
              <p:tags r:id="rId7"/>
            </p:custDataLst>
          </p:nvPr>
        </p:nvSpPr>
        <p:spPr>
          <a:xfrm>
            <a:off x="292100" y="1799376"/>
            <a:ext cx="2897519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4" name="矩形 73"/>
          <p:cNvSpPr/>
          <p:nvPr>
            <p:custDataLst>
              <p:tags r:id="rId8"/>
            </p:custDataLst>
          </p:nvPr>
        </p:nvSpPr>
        <p:spPr>
          <a:xfrm>
            <a:off x="3189620" y="1799376"/>
            <a:ext cx="2899870" cy="1629666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5" name="矩形 74"/>
          <p:cNvSpPr/>
          <p:nvPr>
            <p:custDataLst>
              <p:tags r:id="rId9"/>
            </p:custDataLst>
          </p:nvPr>
        </p:nvSpPr>
        <p:spPr>
          <a:xfrm>
            <a:off x="6089489" y="1799376"/>
            <a:ext cx="2897520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6" name="矩形 75"/>
          <p:cNvSpPr/>
          <p:nvPr>
            <p:custDataLst>
              <p:tags r:id="rId10"/>
            </p:custDataLst>
          </p:nvPr>
        </p:nvSpPr>
        <p:spPr>
          <a:xfrm>
            <a:off x="8987008" y="1799376"/>
            <a:ext cx="2897519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9" name="矩形 78"/>
          <p:cNvSpPr/>
          <p:nvPr>
            <p:custDataLst>
              <p:tags r:id="rId11"/>
            </p:custDataLst>
          </p:nvPr>
        </p:nvSpPr>
        <p:spPr>
          <a:xfrm>
            <a:off x="6089489" y="3429042"/>
            <a:ext cx="2897520" cy="162806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6" name="矩形 85"/>
          <p:cNvSpPr/>
          <p:nvPr>
            <p:custDataLst>
              <p:tags r:id="rId12"/>
            </p:custDataLst>
          </p:nvPr>
        </p:nvSpPr>
        <p:spPr>
          <a:xfrm>
            <a:off x="6080090" y="5057105"/>
            <a:ext cx="2897520" cy="162966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8" name="矩形 77"/>
          <p:cNvSpPr/>
          <p:nvPr>
            <p:custDataLst>
              <p:tags r:id="rId13"/>
            </p:custDataLst>
          </p:nvPr>
        </p:nvSpPr>
        <p:spPr>
          <a:xfrm>
            <a:off x="3189620" y="3429042"/>
            <a:ext cx="2899870" cy="162806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1" name="矩形 80"/>
          <p:cNvSpPr/>
          <p:nvPr>
            <p:custDataLst>
              <p:tags r:id="rId14"/>
            </p:custDataLst>
          </p:nvPr>
        </p:nvSpPr>
        <p:spPr>
          <a:xfrm>
            <a:off x="302561" y="5057105"/>
            <a:ext cx="2897519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800" dirty="0" smtClean="0">
                <a:latin typeface="微软雅黑" pitchFamily="34" charset="-122"/>
                <a:ea typeface="微软雅黑" pitchFamily="34" charset="-122"/>
              </a:rPr>
              <a:t>举杯</a:t>
            </a:r>
            <a:endParaRPr lang="zh-CN" altLang="en-US" sz="48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2" name="矩形 81"/>
          <p:cNvSpPr/>
          <p:nvPr>
            <p:custDataLst>
              <p:tags r:id="rId15"/>
            </p:custDataLst>
          </p:nvPr>
        </p:nvSpPr>
        <p:spPr>
          <a:xfrm>
            <a:off x="3174456" y="5063138"/>
            <a:ext cx="2915032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6600" dirty="0" smtClean="0">
                <a:latin typeface="微软雅黑" pitchFamily="34" charset="-122"/>
                <a:ea typeface="微软雅黑" pitchFamily="34" charset="-122"/>
              </a:rPr>
              <a:t>欢庆</a:t>
            </a:r>
            <a:endParaRPr lang="zh-CN" altLang="en-US" sz="6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4" name="矩形 83"/>
          <p:cNvSpPr/>
          <p:nvPr>
            <p:custDataLst>
              <p:tags r:id="rId16"/>
            </p:custDataLst>
          </p:nvPr>
        </p:nvSpPr>
        <p:spPr>
          <a:xfrm>
            <a:off x="8989681" y="5061151"/>
            <a:ext cx="2897519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8000" dirty="0" smtClean="0">
                <a:ln w="28575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祝福</a:t>
            </a:r>
            <a:endParaRPr lang="en-US" altLang="zh-CN" sz="8000" dirty="0">
              <a:ln w="28575">
                <a:noFill/>
              </a:ln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544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3" b="39101"/>
          <a:stretch/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165">
            <a:off x="3847196" y="3521101"/>
            <a:ext cx="2227992" cy="222799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89100" y="1187703"/>
            <a:ext cx="10613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spc="-300" dirty="0" smtClean="0">
                <a:ln>
                  <a:solidFill>
                    <a:srgbClr val="3665C1"/>
                  </a:solidFill>
                </a:ln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 SMILE OUR FAMILY</a:t>
            </a:r>
            <a:endParaRPr lang="zh-CN" altLang="en-US" sz="6600" b="1" spc="-300" dirty="0">
              <a:ln>
                <a:solidFill>
                  <a:srgbClr val="3665C1"/>
                </a:solidFill>
              </a:ln>
              <a:solidFill>
                <a:schemeClr val="bg1"/>
              </a:solidFill>
              <a:effectLst>
                <a:outerShdw blurRad="114300" dist="38100" dir="2700000" algn="tl">
                  <a:srgbClr val="000000">
                    <a:alpha val="74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44749" y="2302881"/>
            <a:ext cx="7302501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350" h="12700"/>
            </a:sp3d>
          </a:bodyPr>
          <a:lstStyle/>
          <a:p>
            <a:pPr algn="dist"/>
            <a:r>
              <a:rPr lang="zh-CN" altLang="en-US" sz="6000" b="1" dirty="0" smtClean="0">
                <a:ln>
                  <a:solidFill>
                    <a:srgbClr val="3665C1"/>
                  </a:solidFill>
                </a:ln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我们的微笑 我们的家</a:t>
            </a:r>
            <a:endParaRPr lang="zh-CN" altLang="en-US" sz="6000" b="1" dirty="0">
              <a:ln>
                <a:solidFill>
                  <a:srgbClr val="3665C1"/>
                </a:solidFill>
              </a:ln>
              <a:solidFill>
                <a:schemeClr val="bg1"/>
              </a:solidFill>
              <a:effectLst>
                <a:outerShdw blurRad="114300" dist="38100" dir="2700000" algn="tl">
                  <a:srgbClr val="000000">
                    <a:alpha val="74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2" y="5880197"/>
            <a:ext cx="12192002" cy="660400"/>
            <a:chOff x="-1" y="5880197"/>
            <a:chExt cx="12192002" cy="660400"/>
          </a:xfrm>
          <a:solidFill>
            <a:srgbClr val="D4E5F4"/>
          </a:solidFill>
        </p:grpSpPr>
        <p:sp>
          <p:nvSpPr>
            <p:cNvPr id="14" name="矩形 13"/>
            <p:cNvSpPr/>
            <p:nvPr/>
          </p:nvSpPr>
          <p:spPr>
            <a:xfrm>
              <a:off x="-1" y="5880197"/>
              <a:ext cx="12192002" cy="660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" name="直接连接符 14"/>
            <p:cNvCxnSpPr>
              <a:cxnSpLocks/>
            </p:cNvCxnSpPr>
            <p:nvPr/>
          </p:nvCxnSpPr>
          <p:spPr>
            <a:xfrm>
              <a:off x="0" y="6210397"/>
              <a:ext cx="3080085" cy="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/>
          </p:nvSpPr>
          <p:spPr>
            <a:xfrm>
              <a:off x="4597209" y="6017377"/>
              <a:ext cx="495701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chemeClr val="bg1"/>
                  </a:solidFill>
                  <a:effectLst>
                    <a:outerShdw blurRad="114300" dist="38100" dir="2700000" algn="tl">
                      <a:srgbClr val="000000">
                        <a:alpha val="74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上海铁路局客户服务中心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21" name="直接连接符 20"/>
            <p:cNvCxnSpPr>
              <a:cxnSpLocks/>
            </p:cNvCxnSpPr>
            <p:nvPr/>
          </p:nvCxnSpPr>
          <p:spPr>
            <a:xfrm>
              <a:off x="9296401" y="6210397"/>
              <a:ext cx="2895599" cy="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00000">
            <a:off x="6307574" y="3829425"/>
            <a:ext cx="1882796" cy="1882796"/>
          </a:xfrm>
          <a:prstGeom prst="ellipse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382" y="5923796"/>
            <a:ext cx="1538835" cy="57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2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fade/>
      </p:transition>
    </mc:Choice>
    <mc:Fallback xmlns="">
      <p:transition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9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0"/>
            <a:ext cx="3014133" cy="16383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6129867" y="1701801"/>
            <a:ext cx="6062133" cy="34210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3098800" y="5181600"/>
            <a:ext cx="2929467" cy="1676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7491989" y="2951747"/>
            <a:ext cx="3197466" cy="1011781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altLang="zh-CN" sz="1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7x24</a:t>
            </a:r>
            <a:r>
              <a:rPr lang="zh-CN" altLang="en-US" sz="1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小时服务</a:t>
            </a:r>
            <a:endParaRPr lang="en-US" altLang="zh-CN" sz="1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占位符 31"/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6" b="8296"/>
          <a:stretch>
            <a:fillRect/>
          </a:stretch>
        </p:blipFill>
        <p:spPr/>
      </p:pic>
      <p:pic>
        <p:nvPicPr>
          <p:cNvPr id="42" name="图片占位符 41"/>
          <p:cNvPicPr>
            <a:picLocks noGrp="1" noChangeAspect="1"/>
          </p:cNvPicPr>
          <p:nvPr>
            <p:ph type="pic" sz="quarter" idx="1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" b="9306"/>
          <a:stretch>
            <a:fillRect/>
          </a:stretch>
        </p:blipFill>
        <p:spPr>
          <a:xfrm>
            <a:off x="9237663" y="0"/>
            <a:ext cx="3019425" cy="1638300"/>
          </a:xfrm>
        </p:spPr>
      </p:pic>
      <p:pic>
        <p:nvPicPr>
          <p:cNvPr id="37" name="图片占位符 36"/>
          <p:cNvPicPr>
            <a:picLocks noGrp="1" noChangeAspect="1"/>
          </p:cNvPicPr>
          <p:nvPr>
            <p:ph type="pic" sz="quarter" idx="13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4" b="8294"/>
          <a:stretch>
            <a:fillRect/>
          </a:stretch>
        </p:blipFill>
        <p:spPr/>
      </p:pic>
      <p:pic>
        <p:nvPicPr>
          <p:cNvPr id="41" name="图片占位符 40"/>
          <p:cNvPicPr>
            <a:picLocks noGrp="1" noChangeAspect="1"/>
          </p:cNvPicPr>
          <p:nvPr>
            <p:ph type="pic" sz="quarter" idx="14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7" b="29347"/>
          <a:stretch>
            <a:fillRect/>
          </a:stretch>
        </p:blipFill>
        <p:spPr/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4" b="49032"/>
          <a:stretch/>
        </p:blipFill>
        <p:spPr>
          <a:xfrm>
            <a:off x="3098800" y="-7018"/>
            <a:ext cx="5991922" cy="1652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402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14:switch dir="r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8" grpId="0" animBg="1"/>
      <p:bldP spid="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4273833" y="2840736"/>
            <a:ext cx="5618109" cy="14487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292102" y="452993"/>
            <a:ext cx="2514215" cy="238141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292102" y="164309"/>
            <a:ext cx="2514215" cy="2886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2806317" y="164309"/>
            <a:ext cx="9093581" cy="2886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9" name="图片占位符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" r="3199" b="22492"/>
          <a:stretch/>
        </p:blipFill>
        <p:spPr>
          <a:xfrm>
            <a:off x="2806318" y="452993"/>
            <a:ext cx="5246820" cy="2362367"/>
          </a:xfrm>
        </p:spPr>
      </p:pic>
      <p:pic>
        <p:nvPicPr>
          <p:cNvPr id="14" name="图片占位符 1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6" r="6244"/>
          <a:stretch/>
        </p:blipFill>
        <p:spPr>
          <a:xfrm>
            <a:off x="8069179" y="452993"/>
            <a:ext cx="3830719" cy="2362367"/>
          </a:xfrm>
        </p:spPr>
      </p:pic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r="21371"/>
          <a:stretch>
            <a:fillRect/>
          </a:stretch>
        </p:blipFill>
        <p:spPr/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1" r="12805"/>
          <a:stretch/>
        </p:blipFill>
        <p:spPr>
          <a:xfrm>
            <a:off x="9907985" y="5032037"/>
            <a:ext cx="1987149" cy="165493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833" y="4321596"/>
            <a:ext cx="5602068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1"/>
          <a:stretch/>
        </p:blipFill>
        <p:spPr>
          <a:xfrm>
            <a:off x="9907985" y="2840736"/>
            <a:ext cx="1987149" cy="2191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0185046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3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矩形 168"/>
          <p:cNvSpPr/>
          <p:nvPr>
            <p:custDataLst>
              <p:tags r:id="rId2"/>
            </p:custDataLst>
          </p:nvPr>
        </p:nvSpPr>
        <p:spPr>
          <a:xfrm>
            <a:off x="0" y="7938"/>
            <a:ext cx="12192000" cy="6850062"/>
          </a:xfrm>
          <a:prstGeom prst="rect">
            <a:avLst/>
          </a:prstGeom>
          <a:pattFill prst="lt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31" name="矩形 30"/>
          <p:cNvSpPr/>
          <p:nvPr>
            <p:custDataLst>
              <p:tags r:id="rId3"/>
            </p:custDataLst>
          </p:nvPr>
        </p:nvSpPr>
        <p:spPr>
          <a:xfrm>
            <a:off x="538542" y="5558292"/>
            <a:ext cx="11088000" cy="4222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endParaRPr lang="en-US" altLang="zh-CN" sz="3600" dirty="0">
              <a:solidFill>
                <a:srgbClr val="699CE8"/>
              </a:solidFill>
              <a:latin typeface="Berlin Sans FB Demi" panose="020E0802020502020306" pitchFamily="34" charset="0"/>
              <a:ea typeface="方正舒体" panose="02010601030101010101" pitchFamily="2" charset="-122"/>
            </a:endParaRPr>
          </a:p>
        </p:txBody>
      </p:sp>
      <p:sp>
        <p:nvSpPr>
          <p:cNvPr id="32" name="矩形 31"/>
          <p:cNvSpPr/>
          <p:nvPr>
            <p:custDataLst>
              <p:tags r:id="rId4"/>
            </p:custDataLst>
          </p:nvPr>
        </p:nvSpPr>
        <p:spPr>
          <a:xfrm>
            <a:off x="5620356" y="956397"/>
            <a:ext cx="5989561" cy="11368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zh-CN" sz="28700" dirty="0">
              <a:solidFill>
                <a:prstClr val="white"/>
              </a:solidFill>
              <a:effectLst>
                <a:outerShdw blurRad="38100" dist="127000" dir="5400000" algn="tl" rotWithShape="0">
                  <a:prstClr val="black">
                    <a:alpha val="11000"/>
                  </a:prstClr>
                </a:outerShdw>
              </a:effectLst>
              <a:latin typeface="Arial Black" panose="020B0A04020102020204" pitchFamily="34" charset="0"/>
              <a:ea typeface="迷你简综艺" panose="03000509000000000000" pitchFamily="65" charset="-122"/>
            </a:endParaRPr>
          </a:p>
        </p:txBody>
      </p:sp>
      <p:pic>
        <p:nvPicPr>
          <p:cNvPr id="28" name="图片占位符 27"/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750" b="21750"/>
          <a:stretch>
            <a:fillRect/>
          </a:stretch>
        </p:blipFill>
        <p:spPr/>
      </p:pic>
      <p:pic>
        <p:nvPicPr>
          <p:cNvPr id="30" name="图片占位符 29"/>
          <p:cNvPicPr>
            <a:picLocks noGrp="1" noChangeAspect="1"/>
          </p:cNvPicPr>
          <p:nvPr>
            <p:ph type="pic" sz="quarter" idx="10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053" b="28053"/>
          <a:stretch>
            <a:fillRect/>
          </a:stretch>
        </p:blipFill>
        <p:spPr/>
      </p:pic>
      <p:pic>
        <p:nvPicPr>
          <p:cNvPr id="38" name="图片占位符 3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" t="2070" r="10943" b="26411"/>
          <a:stretch/>
        </p:blipFill>
        <p:spPr>
          <a:xfrm>
            <a:off x="582086" y="3207656"/>
            <a:ext cx="5038270" cy="229841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1146699"/>
      </p:ext>
    </p:extLst>
  </p:cSld>
  <p:clrMapOvr>
    <a:masterClrMapping/>
  </p:clrMapOvr>
  <p:transition spd="slow" advClick="0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/>
          <p:cNvPicPr>
            <a:picLocks noGrp="1" noChangeAspect="1"/>
          </p:cNvPicPr>
          <p:nvPr>
            <p:ph type="pic" sz="quarter" idx="10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99" y="2"/>
            <a:ext cx="6684169" cy="4456113"/>
          </a:xfrm>
        </p:spPr>
      </p:pic>
      <p:sp>
        <p:nvSpPr>
          <p:cNvPr id="62" name="矩形 61"/>
          <p:cNvSpPr/>
          <p:nvPr>
            <p:custDataLst>
              <p:tags r:id="rId2"/>
            </p:custDataLst>
          </p:nvPr>
        </p:nvSpPr>
        <p:spPr>
          <a:xfrm>
            <a:off x="3348567" y="4778376"/>
            <a:ext cx="1509184" cy="8410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solidFill>
              <a:srgbClr val="D8EE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cxnSp>
        <p:nvCxnSpPr>
          <p:cNvPr id="65" name="直接连接符 64"/>
          <p:cNvCxnSpPr/>
          <p:nvPr>
            <p:custDataLst>
              <p:tags r:id="rId3"/>
            </p:custDataLst>
          </p:nvPr>
        </p:nvCxnSpPr>
        <p:spPr>
          <a:xfrm>
            <a:off x="0" y="4456113"/>
            <a:ext cx="12192000" cy="0"/>
          </a:xfrm>
          <a:prstGeom prst="line">
            <a:avLst/>
          </a:prstGeom>
          <a:ln w="698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>
            <p:custDataLst>
              <p:tags r:id="rId4"/>
            </p:custDataLst>
          </p:nvPr>
        </p:nvCxnSpPr>
        <p:spPr>
          <a:xfrm>
            <a:off x="8301567" y="-14288"/>
            <a:ext cx="0" cy="6872288"/>
          </a:xfrm>
          <a:prstGeom prst="line">
            <a:avLst/>
          </a:prstGeom>
          <a:ln w="698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任意多边形 69"/>
          <p:cNvSpPr/>
          <p:nvPr>
            <p:custDataLst>
              <p:tags r:id="rId5"/>
            </p:custDataLst>
          </p:nvPr>
        </p:nvSpPr>
        <p:spPr>
          <a:xfrm rot="13629467">
            <a:off x="316442" y="6103938"/>
            <a:ext cx="819150" cy="965200"/>
          </a:xfrm>
          <a:custGeom>
            <a:avLst/>
            <a:gdLst>
              <a:gd name="connsiteX0" fmla="*/ 0 w 899364"/>
              <a:gd name="connsiteY0" fmla="*/ 436528 h 795880"/>
              <a:gd name="connsiteX1" fmla="*/ 404827 w 899364"/>
              <a:gd name="connsiteY1" fmla="*/ 0 h 795880"/>
              <a:gd name="connsiteX2" fmla="*/ 899364 w 899364"/>
              <a:gd name="connsiteY2" fmla="*/ 0 h 795880"/>
              <a:gd name="connsiteX3" fmla="*/ 899364 w 899364"/>
              <a:gd name="connsiteY3" fmla="*/ 795880 h 795880"/>
              <a:gd name="connsiteX4" fmla="*/ 0 w 899364"/>
              <a:gd name="connsiteY4" fmla="*/ 795880 h 79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364" h="795880">
                <a:moveTo>
                  <a:pt x="0" y="436528"/>
                </a:moveTo>
                <a:lnTo>
                  <a:pt x="404827" y="0"/>
                </a:lnTo>
                <a:lnTo>
                  <a:pt x="899364" y="0"/>
                </a:lnTo>
                <a:lnTo>
                  <a:pt x="899364" y="795880"/>
                </a:lnTo>
                <a:lnTo>
                  <a:pt x="0" y="7958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1" name="矩形 70"/>
          <p:cNvSpPr/>
          <p:nvPr>
            <p:custDataLst>
              <p:tags r:id="rId6"/>
            </p:custDataLst>
          </p:nvPr>
        </p:nvSpPr>
        <p:spPr>
          <a:xfrm rot="20961869">
            <a:off x="2203451" y="6172200"/>
            <a:ext cx="497416" cy="331788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72" name="矩形 71"/>
          <p:cNvSpPr/>
          <p:nvPr>
            <p:custDataLst>
              <p:tags r:id="rId7"/>
            </p:custDataLst>
          </p:nvPr>
        </p:nvSpPr>
        <p:spPr>
          <a:xfrm rot="20961869">
            <a:off x="1962152" y="5292725"/>
            <a:ext cx="298449" cy="196850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73" name="矩形 72"/>
          <p:cNvSpPr/>
          <p:nvPr>
            <p:custDataLst>
              <p:tags r:id="rId8"/>
            </p:custDataLst>
          </p:nvPr>
        </p:nvSpPr>
        <p:spPr>
          <a:xfrm rot="910735">
            <a:off x="213785" y="5210175"/>
            <a:ext cx="546100" cy="361950"/>
          </a:xfrm>
          <a:prstGeom prst="rect">
            <a:avLst/>
          </a:prstGeom>
          <a:solidFill>
            <a:srgbClr val="3665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5" name="矩形 74"/>
          <p:cNvSpPr/>
          <p:nvPr>
            <p:custDataLst>
              <p:tags r:id="rId9"/>
            </p:custDataLst>
          </p:nvPr>
        </p:nvSpPr>
        <p:spPr>
          <a:xfrm rot="20961869">
            <a:off x="2753784" y="4794251"/>
            <a:ext cx="234949" cy="1555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10"/>
            </p:custDataLst>
          </p:nvPr>
        </p:nvSpPr>
        <p:spPr>
          <a:xfrm>
            <a:off x="3348567" y="5694682"/>
            <a:ext cx="1509184" cy="8410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solidFill>
              <a:srgbClr val="D8EE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10" name="图片占位符 9"/>
          <p:cNvPicPr>
            <a:picLocks noGrp="1" noChangeAspect="1"/>
          </p:cNvPicPr>
          <p:nvPr>
            <p:ph type="pic" sz="quarter" idx="12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529" y="4778377"/>
            <a:ext cx="2636044" cy="1757363"/>
          </a:xfrm>
        </p:spPr>
      </p:pic>
      <p:pic>
        <p:nvPicPr>
          <p:cNvPr id="3" name="图片占位符 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2" r="20502"/>
          <a:stretch/>
        </p:blipFill>
        <p:spPr/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37" y="4778376"/>
            <a:ext cx="3144252" cy="1768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221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14:shred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70" grpId="0" animBg="1"/>
      <p:bldP spid="71" grpId="0" animBg="1"/>
      <p:bldP spid="72" grpId="0" animBg="1"/>
      <p:bldP spid="73" grpId="0" animBg="1"/>
      <p:bldP spid="75" grpId="0" animBg="1"/>
      <p:bldP spid="1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任意多边形 90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95536 w 9144000"/>
              <a:gd name="connsiteY0" fmla="*/ 369000 h 6858000"/>
              <a:gd name="connsiteX1" fmla="*/ 395536 w 9144000"/>
              <a:gd name="connsiteY1" fmla="*/ 6489000 h 6858000"/>
              <a:gd name="connsiteX2" fmla="*/ 8748464 w 9144000"/>
              <a:gd name="connsiteY2" fmla="*/ 6489000 h 6858000"/>
              <a:gd name="connsiteX3" fmla="*/ 8748464 w 9144000"/>
              <a:gd name="connsiteY3" fmla="*/ 3690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395536" y="369000"/>
                </a:moveTo>
                <a:lnTo>
                  <a:pt x="395536" y="6489000"/>
                </a:lnTo>
                <a:lnTo>
                  <a:pt x="8748464" y="6489000"/>
                </a:lnTo>
                <a:lnTo>
                  <a:pt x="8748464" y="3690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4" name="矩形 73"/>
          <p:cNvSpPr/>
          <p:nvPr>
            <p:custDataLst>
              <p:tags r:id="rId3"/>
            </p:custDataLst>
          </p:nvPr>
        </p:nvSpPr>
        <p:spPr>
          <a:xfrm>
            <a:off x="6418976" y="4010542"/>
            <a:ext cx="4994089" cy="22883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zh-CN" sz="6000" dirty="0">
              <a:ln w="0"/>
              <a:solidFill>
                <a:schemeClr val="bg1"/>
              </a:solidFill>
              <a:latin typeface="迷你简综艺" panose="03000509000000000000" pitchFamily="65" charset="-122"/>
              <a:ea typeface="迷你简综艺" panose="03000509000000000000" pitchFamily="65" charset="-122"/>
            </a:endParaRPr>
          </a:p>
        </p:txBody>
      </p:sp>
      <p:sp>
        <p:nvSpPr>
          <p:cNvPr id="154" name="矩形 153"/>
          <p:cNvSpPr/>
          <p:nvPr>
            <p:custDataLst>
              <p:tags r:id="rId4"/>
            </p:custDataLst>
          </p:nvPr>
        </p:nvSpPr>
        <p:spPr>
          <a:xfrm>
            <a:off x="6707723" y="4582404"/>
            <a:ext cx="441659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CN" altLang="en-US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我们的微笑</a:t>
            </a:r>
            <a:endParaRPr lang="en-US" altLang="zh-CN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" name="图片占位符 3"/>
          <p:cNvPicPr>
            <a:picLocks noGrp="1" noChangeAspect="1"/>
          </p:cNvPicPr>
          <p:nvPr>
            <p:ph type="pic" sz="quarter" idx="1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3" b="21133"/>
          <a:stretch>
            <a:fillRect/>
          </a:stretch>
        </p:blipFill>
        <p:spPr/>
      </p:pic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8" r="22568"/>
          <a:stretch>
            <a:fillRect/>
          </a:stretch>
        </p:blipFill>
        <p:spPr/>
      </p:pic>
      <p:pic>
        <p:nvPicPr>
          <p:cNvPr id="7" name="图片占位符 6"/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4" b="22224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267393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14:switch dir="l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74" grpId="0" animBg="1"/>
      <p:bldP spid="15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2" r="17278"/>
          <a:stretch/>
        </p:blipFill>
        <p:spPr/>
      </p:pic>
      <p:sp>
        <p:nvSpPr>
          <p:cNvPr id="80" name="矩形 79"/>
          <p:cNvSpPr/>
          <p:nvPr>
            <p:custDataLst>
              <p:tags r:id="rId2"/>
            </p:custDataLst>
          </p:nvPr>
        </p:nvSpPr>
        <p:spPr>
          <a:xfrm>
            <a:off x="5352162" y="3422599"/>
            <a:ext cx="1342510" cy="32124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6" name="矩形 75"/>
          <p:cNvSpPr/>
          <p:nvPr>
            <p:custDataLst>
              <p:tags r:id="rId3"/>
            </p:custDataLst>
          </p:nvPr>
        </p:nvSpPr>
        <p:spPr>
          <a:xfrm>
            <a:off x="10457862" y="221458"/>
            <a:ext cx="1340438" cy="320114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393702" y="5035742"/>
            <a:ext cx="4956852" cy="1242039"/>
            <a:chOff x="393702" y="5035742"/>
            <a:chExt cx="4956852" cy="1242039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" name="矩形 2"/>
            <p:cNvSpPr/>
            <p:nvPr>
              <p:custDataLst>
                <p:tags r:id="rId4"/>
              </p:custDataLst>
            </p:nvPr>
          </p:nvSpPr>
          <p:spPr>
            <a:xfrm>
              <a:off x="393702" y="5035742"/>
              <a:ext cx="4956852" cy="67417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altLang="zh-CN" dirty="0"/>
            </a:p>
          </p:txBody>
        </p:sp>
        <p:sp>
          <p:nvSpPr>
            <p:cNvPr id="4" name="矩形 3"/>
            <p:cNvSpPr/>
            <p:nvPr>
              <p:custDataLst>
                <p:tags r:id="rId5"/>
              </p:custDataLst>
            </p:nvPr>
          </p:nvSpPr>
          <p:spPr>
            <a:xfrm>
              <a:off x="393702" y="5035742"/>
              <a:ext cx="4956852" cy="12420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5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我们的家</a:t>
              </a:r>
              <a:endParaRPr lang="en-US" altLang="zh-CN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9" name="图片占位符 8"/>
          <p:cNvPicPr>
            <a:picLocks noGrp="1" noChangeAspect="1"/>
          </p:cNvPicPr>
          <p:nvPr>
            <p:ph type="pic" sz="quarter" idx="1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9" b="8179"/>
          <a:stretch>
            <a:fillRect/>
          </a:stretch>
        </p:blipFill>
        <p:spPr/>
      </p:pic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8" b="8108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120604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7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矩形 168"/>
          <p:cNvSpPr/>
          <p:nvPr>
            <p:custDataLst>
              <p:tags r:id="rId2"/>
            </p:custDataLst>
          </p:nvPr>
        </p:nvSpPr>
        <p:spPr>
          <a:xfrm>
            <a:off x="0" y="7938"/>
            <a:ext cx="12192000" cy="6850062"/>
          </a:xfrm>
          <a:prstGeom prst="rect">
            <a:avLst/>
          </a:prstGeom>
          <a:pattFill prst="lt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31" name="矩形 30"/>
          <p:cNvSpPr/>
          <p:nvPr>
            <p:custDataLst>
              <p:tags r:id="rId3"/>
            </p:custDataLst>
          </p:nvPr>
        </p:nvSpPr>
        <p:spPr>
          <a:xfrm>
            <a:off x="538542" y="5558292"/>
            <a:ext cx="11088000" cy="4222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endParaRPr lang="en-US" altLang="zh-CN" sz="3600" dirty="0">
              <a:solidFill>
                <a:srgbClr val="699CE8"/>
              </a:solidFill>
              <a:latin typeface="Berlin Sans FB Demi" panose="020E0802020502020306" pitchFamily="34" charset="0"/>
              <a:ea typeface="方正舒体" panose="02010601030101010101" pitchFamily="2" charset="-122"/>
            </a:endParaRPr>
          </a:p>
        </p:txBody>
      </p:sp>
      <p:sp>
        <p:nvSpPr>
          <p:cNvPr id="32" name="矩形 31"/>
          <p:cNvSpPr/>
          <p:nvPr>
            <p:custDataLst>
              <p:tags r:id="rId4"/>
            </p:custDataLst>
          </p:nvPr>
        </p:nvSpPr>
        <p:spPr>
          <a:xfrm>
            <a:off x="5620356" y="956397"/>
            <a:ext cx="5989561" cy="11368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zh-CN" sz="28700" dirty="0">
              <a:solidFill>
                <a:prstClr val="white"/>
              </a:solidFill>
              <a:effectLst>
                <a:outerShdw blurRad="38100" dist="127000" dir="5400000" algn="tl" rotWithShape="0">
                  <a:prstClr val="black">
                    <a:alpha val="11000"/>
                  </a:prstClr>
                </a:outerShdw>
              </a:effectLst>
              <a:latin typeface="Arial Black" panose="020B0A04020102020204" pitchFamily="34" charset="0"/>
              <a:ea typeface="迷你简综艺" panose="03000509000000000000" pitchFamily="65" charset="-122"/>
            </a:endParaRPr>
          </a:p>
        </p:txBody>
      </p:sp>
      <p:pic>
        <p:nvPicPr>
          <p:cNvPr id="28" name="图片占位符 27"/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750" b="21750"/>
          <a:stretch>
            <a:fillRect/>
          </a:stretch>
        </p:blipFill>
        <p:spPr/>
      </p:pic>
      <p:pic>
        <p:nvPicPr>
          <p:cNvPr id="30" name="图片占位符 29"/>
          <p:cNvPicPr>
            <a:picLocks noGrp="1" noChangeAspect="1"/>
          </p:cNvPicPr>
          <p:nvPr>
            <p:ph type="pic" sz="quarter" idx="10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053" b="28053"/>
          <a:stretch>
            <a:fillRect/>
          </a:stretch>
        </p:blipFill>
        <p:spPr/>
      </p:pic>
      <p:pic>
        <p:nvPicPr>
          <p:cNvPr id="38" name="图片占位符 3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" t="2070" r="10943" b="26411"/>
          <a:stretch/>
        </p:blipFill>
        <p:spPr>
          <a:xfrm>
            <a:off x="582086" y="3207656"/>
            <a:ext cx="5038270" cy="229841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1779934"/>
      </p:ext>
    </p:extLst>
  </p:cSld>
  <p:clrMapOvr>
    <a:masterClrMapping/>
  </p:clrMapOvr>
  <p:transition spd="slow" advClick="0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任意多边形 8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95536 w 9144000"/>
              <a:gd name="connsiteY0" fmla="*/ 369000 h 6858000"/>
              <a:gd name="connsiteX1" fmla="*/ 395536 w 9144000"/>
              <a:gd name="connsiteY1" fmla="*/ 6489000 h 6858000"/>
              <a:gd name="connsiteX2" fmla="*/ 8748464 w 9144000"/>
              <a:gd name="connsiteY2" fmla="*/ 6489000 h 6858000"/>
              <a:gd name="connsiteX3" fmla="*/ 8748464 w 9144000"/>
              <a:gd name="connsiteY3" fmla="*/ 3690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395536" y="369000"/>
                </a:moveTo>
                <a:lnTo>
                  <a:pt x="395536" y="6489000"/>
                </a:lnTo>
                <a:lnTo>
                  <a:pt x="8748464" y="6489000"/>
                </a:lnTo>
                <a:lnTo>
                  <a:pt x="8748464" y="3690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4365352" y="521651"/>
            <a:ext cx="3468247" cy="18630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 eaLnBrk="1" hangingPunct="1">
              <a:defRPr/>
            </a:pPr>
            <a:endParaRPr lang="en-US" altLang="zh-CN" sz="32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735087" y="2498374"/>
            <a:ext cx="3470777" cy="18612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/>
            <a:endParaRPr lang="en-US" altLang="zh-CN" sz="28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7993087" y="4473274"/>
            <a:ext cx="3470779" cy="18630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/>
            <a:endParaRPr lang="en-US" altLang="zh-CN" sz="28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pic>
        <p:nvPicPr>
          <p:cNvPr id="77" name="图片占位符 76"/>
          <p:cNvPicPr>
            <a:picLocks noGrp="1" noChangeAspect="1"/>
          </p:cNvPicPr>
          <p:nvPr>
            <p:ph type="pic" sz="quarter" idx="1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  <p:pic>
        <p:nvPicPr>
          <p:cNvPr id="80" name="图片占位符 79"/>
          <p:cNvPicPr>
            <a:picLocks noGrp="1" noChangeAspect="1"/>
          </p:cNvPicPr>
          <p:nvPr>
            <p:ph type="pic" sz="quarter" idx="15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  <p:pic>
        <p:nvPicPr>
          <p:cNvPr id="81" name="图片占位符 80"/>
          <p:cNvPicPr>
            <a:picLocks noGrp="1" noChangeAspect="1"/>
          </p:cNvPicPr>
          <p:nvPr>
            <p:ph type="pic" sz="quarter" idx="14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1" b="14211"/>
          <a:stretch>
            <a:fillRect/>
          </a:stretch>
        </p:blipFill>
        <p:spPr/>
      </p:pic>
      <p:pic>
        <p:nvPicPr>
          <p:cNvPr id="79" name="图片占位符 78"/>
          <p:cNvPicPr>
            <a:picLocks noGrp="1" noChangeAspect="1"/>
          </p:cNvPicPr>
          <p:nvPr>
            <p:ph type="pic" sz="quarter" idx="1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1" b="14241"/>
          <a:stretch>
            <a:fillRect/>
          </a:stretch>
        </p:blipFill>
        <p:spPr/>
      </p:pic>
      <p:pic>
        <p:nvPicPr>
          <p:cNvPr id="82" name="图片占位符 81"/>
          <p:cNvPicPr>
            <a:picLocks noGrp="1" noChangeAspect="1"/>
          </p:cNvPicPr>
          <p:nvPr>
            <p:ph type="pic" sz="quarter" idx="13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7" b="14257"/>
          <a:stretch>
            <a:fillRect/>
          </a:stretch>
        </p:blipFill>
        <p:spPr/>
      </p:pic>
      <p:pic>
        <p:nvPicPr>
          <p:cNvPr id="78" name="图片占位符 77"/>
          <p:cNvPicPr>
            <a:picLocks noGrp="1" noChangeAspect="1"/>
          </p:cNvPicPr>
          <p:nvPr>
            <p:ph type="pic" sz="quarter" idx="12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4060262499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3" grpId="0" animBg="1"/>
      <p:bldP spid="5" grpId="0" animBg="1"/>
      <p:bldP spid="10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0" y="207963"/>
            <a:ext cx="12192000" cy="14144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zh-CN" altLang="en-US" sz="4000" dirty="0">
              <a:latin typeface="迷你简综艺" panose="03000509000000000000" pitchFamily="65" charset="-122"/>
              <a:ea typeface="迷你简综艺" panose="03000509000000000000" pitchFamily="65" charset="-122"/>
            </a:endParaR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1" y="0"/>
            <a:ext cx="3714751" cy="6858000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2245784" y="5842340"/>
            <a:ext cx="9946216" cy="6397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2017-01-27 </a:t>
            </a:r>
            <a:r>
              <a:rPr lang="zh-CN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大年三十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30" b="12670"/>
          <a:stretch/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408060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2000">
        <p14:glitter pattern="hexagon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-1888066" y="1"/>
            <a:ext cx="4412344" cy="6857999"/>
          </a:xfrm>
          <a:prstGeom prst="rect">
            <a:avLst/>
          </a:prstGeom>
          <a:solidFill>
            <a:srgbClr val="3665C1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3665C1"/>
              </a:solidFill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-2401354" y="-507"/>
            <a:ext cx="4413251" cy="68574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 flipH="1">
            <a:off x="11495320" y="1"/>
            <a:ext cx="503155" cy="6857999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11" name="矩形 10"/>
          <p:cNvSpPr/>
          <p:nvPr>
            <p:custDataLst>
              <p:tags r:id="rId5"/>
            </p:custDataLst>
          </p:nvPr>
        </p:nvSpPr>
        <p:spPr>
          <a:xfrm flipH="1">
            <a:off x="11669184" y="0"/>
            <a:ext cx="522816" cy="70736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1" r="732"/>
          <a:stretch/>
        </p:blipFill>
        <p:spPr>
          <a:xfrm>
            <a:off x="2524278" y="1"/>
            <a:ext cx="9144906" cy="685799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7942446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0" grpId="0" animBg="1"/>
      <p:bldP spid="11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22" b="12622"/>
          <a:stretch>
            <a:fillRect/>
          </a:stretch>
        </p:blipFill>
        <p:spPr/>
      </p:pic>
      <p:sp>
        <p:nvSpPr>
          <p:cNvPr id="77" name="矩形 76"/>
          <p:cNvSpPr/>
          <p:nvPr>
            <p:custDataLst>
              <p:tags r:id="rId2"/>
            </p:custDataLst>
          </p:nvPr>
        </p:nvSpPr>
        <p:spPr>
          <a:xfrm>
            <a:off x="292100" y="3429042"/>
            <a:ext cx="2897519" cy="1628062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92100" y="171316"/>
            <a:ext cx="2897519" cy="1628061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0" name="矩形 69"/>
          <p:cNvSpPr/>
          <p:nvPr>
            <p:custDataLst>
              <p:tags r:id="rId4"/>
            </p:custDataLst>
          </p:nvPr>
        </p:nvSpPr>
        <p:spPr>
          <a:xfrm>
            <a:off x="3189620" y="171316"/>
            <a:ext cx="2899870" cy="162806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1" name="矩形 70"/>
          <p:cNvSpPr/>
          <p:nvPr>
            <p:custDataLst>
              <p:tags r:id="rId5"/>
            </p:custDataLst>
          </p:nvPr>
        </p:nvSpPr>
        <p:spPr>
          <a:xfrm>
            <a:off x="6089489" y="171316"/>
            <a:ext cx="2897520" cy="162806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2" name="矩形 71"/>
          <p:cNvSpPr/>
          <p:nvPr>
            <p:custDataLst>
              <p:tags r:id="rId6"/>
            </p:custDataLst>
          </p:nvPr>
        </p:nvSpPr>
        <p:spPr>
          <a:xfrm>
            <a:off x="8987008" y="171316"/>
            <a:ext cx="2897519" cy="1628061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3" name="矩形 72"/>
          <p:cNvSpPr/>
          <p:nvPr>
            <p:custDataLst>
              <p:tags r:id="rId7"/>
            </p:custDataLst>
          </p:nvPr>
        </p:nvSpPr>
        <p:spPr>
          <a:xfrm>
            <a:off x="292100" y="1799376"/>
            <a:ext cx="2897519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4" name="矩形 73"/>
          <p:cNvSpPr/>
          <p:nvPr>
            <p:custDataLst>
              <p:tags r:id="rId8"/>
            </p:custDataLst>
          </p:nvPr>
        </p:nvSpPr>
        <p:spPr>
          <a:xfrm>
            <a:off x="3189620" y="1799376"/>
            <a:ext cx="2899870" cy="1629666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5" name="矩形 74"/>
          <p:cNvSpPr/>
          <p:nvPr>
            <p:custDataLst>
              <p:tags r:id="rId9"/>
            </p:custDataLst>
          </p:nvPr>
        </p:nvSpPr>
        <p:spPr>
          <a:xfrm>
            <a:off x="6089489" y="1799376"/>
            <a:ext cx="2897520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6" name="矩形 75"/>
          <p:cNvSpPr/>
          <p:nvPr>
            <p:custDataLst>
              <p:tags r:id="rId10"/>
            </p:custDataLst>
          </p:nvPr>
        </p:nvSpPr>
        <p:spPr>
          <a:xfrm>
            <a:off x="8987008" y="1799376"/>
            <a:ext cx="2897519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9" name="矩形 78"/>
          <p:cNvSpPr/>
          <p:nvPr>
            <p:custDataLst>
              <p:tags r:id="rId11"/>
            </p:custDataLst>
          </p:nvPr>
        </p:nvSpPr>
        <p:spPr>
          <a:xfrm>
            <a:off x="6089489" y="3429042"/>
            <a:ext cx="2897520" cy="162806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6" name="矩形 85"/>
          <p:cNvSpPr/>
          <p:nvPr>
            <p:custDataLst>
              <p:tags r:id="rId12"/>
            </p:custDataLst>
          </p:nvPr>
        </p:nvSpPr>
        <p:spPr>
          <a:xfrm>
            <a:off x="6080090" y="5057105"/>
            <a:ext cx="2897520" cy="162966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8" name="矩形 77"/>
          <p:cNvSpPr/>
          <p:nvPr>
            <p:custDataLst>
              <p:tags r:id="rId13"/>
            </p:custDataLst>
          </p:nvPr>
        </p:nvSpPr>
        <p:spPr>
          <a:xfrm>
            <a:off x="3189620" y="3429042"/>
            <a:ext cx="2899870" cy="162806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1" name="矩形 80"/>
          <p:cNvSpPr/>
          <p:nvPr>
            <p:custDataLst>
              <p:tags r:id="rId14"/>
            </p:custDataLst>
          </p:nvPr>
        </p:nvSpPr>
        <p:spPr>
          <a:xfrm>
            <a:off x="302561" y="5057105"/>
            <a:ext cx="2897519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800" dirty="0" smtClean="0">
                <a:latin typeface="微软雅黑" pitchFamily="34" charset="-122"/>
                <a:ea typeface="微软雅黑" pitchFamily="34" charset="-122"/>
              </a:rPr>
              <a:t>举杯</a:t>
            </a:r>
            <a:endParaRPr lang="zh-CN" altLang="en-US" sz="48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2" name="矩形 81"/>
          <p:cNvSpPr/>
          <p:nvPr>
            <p:custDataLst>
              <p:tags r:id="rId15"/>
            </p:custDataLst>
          </p:nvPr>
        </p:nvSpPr>
        <p:spPr>
          <a:xfrm>
            <a:off x="3174456" y="5063138"/>
            <a:ext cx="2915032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6600" dirty="0" smtClean="0">
                <a:latin typeface="微软雅黑" pitchFamily="34" charset="-122"/>
                <a:ea typeface="微软雅黑" pitchFamily="34" charset="-122"/>
              </a:rPr>
              <a:t>欢庆</a:t>
            </a:r>
            <a:endParaRPr lang="zh-CN" altLang="en-US" sz="6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4" name="矩形 83"/>
          <p:cNvSpPr/>
          <p:nvPr>
            <p:custDataLst>
              <p:tags r:id="rId16"/>
            </p:custDataLst>
          </p:nvPr>
        </p:nvSpPr>
        <p:spPr>
          <a:xfrm>
            <a:off x="8989681" y="5061151"/>
            <a:ext cx="2897519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8000" dirty="0" smtClean="0">
                <a:ln w="28575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祝福</a:t>
            </a:r>
            <a:endParaRPr lang="en-US" altLang="zh-CN" sz="8000" dirty="0">
              <a:ln w="28575">
                <a:noFill/>
              </a:ln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544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3" b="39101"/>
          <a:stretch/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165">
            <a:off x="3847196" y="3521101"/>
            <a:ext cx="2227992" cy="222799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89100" y="1187703"/>
            <a:ext cx="10613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spc="-300" dirty="0" smtClean="0">
                <a:ln>
                  <a:solidFill>
                    <a:srgbClr val="3665C1"/>
                  </a:solidFill>
                </a:ln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 SMILE OUR FAMILY</a:t>
            </a:r>
            <a:endParaRPr lang="zh-CN" altLang="en-US" sz="6600" b="1" spc="-300" dirty="0">
              <a:ln>
                <a:solidFill>
                  <a:srgbClr val="3665C1"/>
                </a:solidFill>
              </a:ln>
              <a:solidFill>
                <a:schemeClr val="bg1"/>
              </a:solidFill>
              <a:effectLst>
                <a:outerShdw blurRad="114300" dist="38100" dir="2700000" algn="tl">
                  <a:srgbClr val="000000">
                    <a:alpha val="74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44749" y="2302881"/>
            <a:ext cx="7302501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350" h="12700"/>
            </a:sp3d>
          </a:bodyPr>
          <a:lstStyle/>
          <a:p>
            <a:pPr algn="dist"/>
            <a:r>
              <a:rPr lang="zh-CN" altLang="en-US" sz="6000" b="1" dirty="0" smtClean="0">
                <a:ln>
                  <a:solidFill>
                    <a:srgbClr val="3665C1"/>
                  </a:solidFill>
                </a:ln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我们的微笑 我们的家</a:t>
            </a:r>
            <a:endParaRPr lang="zh-CN" altLang="en-US" sz="6000" b="1" dirty="0">
              <a:ln>
                <a:solidFill>
                  <a:srgbClr val="3665C1"/>
                </a:solidFill>
              </a:ln>
              <a:solidFill>
                <a:schemeClr val="bg1"/>
              </a:solidFill>
              <a:effectLst>
                <a:outerShdw blurRad="114300" dist="38100" dir="2700000" algn="tl">
                  <a:srgbClr val="000000">
                    <a:alpha val="74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2" y="5880197"/>
            <a:ext cx="12192002" cy="660400"/>
            <a:chOff x="-1" y="5880197"/>
            <a:chExt cx="12192002" cy="660400"/>
          </a:xfrm>
          <a:solidFill>
            <a:srgbClr val="D4E5F4"/>
          </a:solidFill>
        </p:grpSpPr>
        <p:sp>
          <p:nvSpPr>
            <p:cNvPr id="14" name="矩形 13"/>
            <p:cNvSpPr/>
            <p:nvPr/>
          </p:nvSpPr>
          <p:spPr>
            <a:xfrm>
              <a:off x="-1" y="5880197"/>
              <a:ext cx="12192002" cy="660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" name="直接连接符 14"/>
            <p:cNvCxnSpPr>
              <a:cxnSpLocks/>
            </p:cNvCxnSpPr>
            <p:nvPr/>
          </p:nvCxnSpPr>
          <p:spPr>
            <a:xfrm>
              <a:off x="0" y="6210397"/>
              <a:ext cx="3080085" cy="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/>
          </p:nvSpPr>
          <p:spPr>
            <a:xfrm>
              <a:off x="4597209" y="6017377"/>
              <a:ext cx="495701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chemeClr val="bg1"/>
                  </a:solidFill>
                  <a:effectLst>
                    <a:outerShdw blurRad="114300" dist="38100" dir="2700000" algn="tl">
                      <a:srgbClr val="000000">
                        <a:alpha val="74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上海铁路局客户服务中心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21" name="直接连接符 20"/>
            <p:cNvCxnSpPr>
              <a:cxnSpLocks/>
            </p:cNvCxnSpPr>
            <p:nvPr/>
          </p:nvCxnSpPr>
          <p:spPr>
            <a:xfrm>
              <a:off x="9296401" y="6210397"/>
              <a:ext cx="2895599" cy="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00000">
            <a:off x="6307574" y="3829425"/>
            <a:ext cx="1882796" cy="1882796"/>
          </a:xfrm>
          <a:prstGeom prst="ellipse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382" y="5923796"/>
            <a:ext cx="1538835" cy="57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fade/>
      </p:transition>
    </mc:Choice>
    <mc:Fallback xmlns="">
      <p:transition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9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0"/>
            <a:ext cx="3014133" cy="16383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6129867" y="1701801"/>
            <a:ext cx="6062133" cy="34210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3098800" y="5181600"/>
            <a:ext cx="2929467" cy="1676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7491989" y="2951747"/>
            <a:ext cx="3197466" cy="1011781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altLang="zh-CN" sz="1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7x24</a:t>
            </a:r>
            <a:r>
              <a:rPr lang="zh-CN" altLang="en-US" sz="1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小时服务</a:t>
            </a:r>
            <a:endParaRPr lang="en-US" altLang="zh-CN" sz="1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占位符 31"/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6" b="8296"/>
          <a:stretch>
            <a:fillRect/>
          </a:stretch>
        </p:blipFill>
        <p:spPr/>
      </p:pic>
      <p:pic>
        <p:nvPicPr>
          <p:cNvPr id="42" name="图片占位符 41"/>
          <p:cNvPicPr>
            <a:picLocks noGrp="1" noChangeAspect="1"/>
          </p:cNvPicPr>
          <p:nvPr>
            <p:ph type="pic" sz="quarter" idx="1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" b="9306"/>
          <a:stretch>
            <a:fillRect/>
          </a:stretch>
        </p:blipFill>
        <p:spPr>
          <a:xfrm>
            <a:off x="9237663" y="0"/>
            <a:ext cx="3019425" cy="1638300"/>
          </a:xfrm>
        </p:spPr>
      </p:pic>
      <p:pic>
        <p:nvPicPr>
          <p:cNvPr id="37" name="图片占位符 36"/>
          <p:cNvPicPr>
            <a:picLocks noGrp="1" noChangeAspect="1"/>
          </p:cNvPicPr>
          <p:nvPr>
            <p:ph type="pic" sz="quarter" idx="13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4" b="8294"/>
          <a:stretch>
            <a:fillRect/>
          </a:stretch>
        </p:blipFill>
        <p:spPr/>
      </p:pic>
      <p:pic>
        <p:nvPicPr>
          <p:cNvPr id="41" name="图片占位符 40"/>
          <p:cNvPicPr>
            <a:picLocks noGrp="1" noChangeAspect="1"/>
          </p:cNvPicPr>
          <p:nvPr>
            <p:ph type="pic" sz="quarter" idx="14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7" b="29347"/>
          <a:stretch>
            <a:fillRect/>
          </a:stretch>
        </p:blipFill>
        <p:spPr/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4" b="49032"/>
          <a:stretch/>
        </p:blipFill>
        <p:spPr>
          <a:xfrm>
            <a:off x="3098800" y="-7018"/>
            <a:ext cx="5991922" cy="1652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634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14:switch dir="r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8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任意多边形 8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95536 w 9144000"/>
              <a:gd name="connsiteY0" fmla="*/ 369000 h 6858000"/>
              <a:gd name="connsiteX1" fmla="*/ 395536 w 9144000"/>
              <a:gd name="connsiteY1" fmla="*/ 6489000 h 6858000"/>
              <a:gd name="connsiteX2" fmla="*/ 8748464 w 9144000"/>
              <a:gd name="connsiteY2" fmla="*/ 6489000 h 6858000"/>
              <a:gd name="connsiteX3" fmla="*/ 8748464 w 9144000"/>
              <a:gd name="connsiteY3" fmla="*/ 3690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395536" y="369000"/>
                </a:moveTo>
                <a:lnTo>
                  <a:pt x="395536" y="6489000"/>
                </a:lnTo>
                <a:lnTo>
                  <a:pt x="8748464" y="6489000"/>
                </a:lnTo>
                <a:lnTo>
                  <a:pt x="8748464" y="3690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4365352" y="521651"/>
            <a:ext cx="3468247" cy="18630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 eaLnBrk="1" hangingPunct="1">
              <a:defRPr/>
            </a:pPr>
            <a:endParaRPr lang="en-US" altLang="zh-CN" sz="32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735087" y="2498374"/>
            <a:ext cx="3470777" cy="18612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/>
            <a:endParaRPr lang="en-US" altLang="zh-CN" sz="28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7993087" y="4473274"/>
            <a:ext cx="3470779" cy="18630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/>
            <a:endParaRPr lang="en-US" altLang="zh-CN" sz="28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pic>
        <p:nvPicPr>
          <p:cNvPr id="77" name="图片占位符 76"/>
          <p:cNvPicPr>
            <a:picLocks noGrp="1" noChangeAspect="1"/>
          </p:cNvPicPr>
          <p:nvPr>
            <p:ph type="pic" sz="quarter" idx="1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  <p:pic>
        <p:nvPicPr>
          <p:cNvPr id="80" name="图片占位符 79"/>
          <p:cNvPicPr>
            <a:picLocks noGrp="1" noChangeAspect="1"/>
          </p:cNvPicPr>
          <p:nvPr>
            <p:ph type="pic" sz="quarter" idx="15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  <p:pic>
        <p:nvPicPr>
          <p:cNvPr id="81" name="图片占位符 80"/>
          <p:cNvPicPr>
            <a:picLocks noGrp="1" noChangeAspect="1"/>
          </p:cNvPicPr>
          <p:nvPr>
            <p:ph type="pic" sz="quarter" idx="14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1" b="14211"/>
          <a:stretch>
            <a:fillRect/>
          </a:stretch>
        </p:blipFill>
        <p:spPr/>
      </p:pic>
      <p:pic>
        <p:nvPicPr>
          <p:cNvPr id="79" name="图片占位符 78"/>
          <p:cNvPicPr>
            <a:picLocks noGrp="1" noChangeAspect="1"/>
          </p:cNvPicPr>
          <p:nvPr>
            <p:ph type="pic" sz="quarter" idx="1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1" b="14241"/>
          <a:stretch>
            <a:fillRect/>
          </a:stretch>
        </p:blipFill>
        <p:spPr/>
      </p:pic>
      <p:pic>
        <p:nvPicPr>
          <p:cNvPr id="82" name="图片占位符 81"/>
          <p:cNvPicPr>
            <a:picLocks noGrp="1" noChangeAspect="1"/>
          </p:cNvPicPr>
          <p:nvPr>
            <p:ph type="pic" sz="quarter" idx="13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7" b="14257"/>
          <a:stretch>
            <a:fillRect/>
          </a:stretch>
        </p:blipFill>
        <p:spPr/>
      </p:pic>
      <p:pic>
        <p:nvPicPr>
          <p:cNvPr id="78" name="图片占位符 77"/>
          <p:cNvPicPr>
            <a:picLocks noGrp="1" noChangeAspect="1"/>
          </p:cNvPicPr>
          <p:nvPr>
            <p:ph type="pic" sz="quarter" idx="12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1847254183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3" grpId="0" animBg="1"/>
      <p:bldP spid="5" grpId="0" animBg="1"/>
      <p:bldP spid="10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4273833" y="2840736"/>
            <a:ext cx="5618109" cy="14487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292102" y="452993"/>
            <a:ext cx="2514215" cy="238141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292102" y="164309"/>
            <a:ext cx="2514215" cy="2886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2806317" y="164309"/>
            <a:ext cx="9093581" cy="2886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9" name="图片占位符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" r="3199" b="22492"/>
          <a:stretch/>
        </p:blipFill>
        <p:spPr>
          <a:xfrm>
            <a:off x="2806318" y="452993"/>
            <a:ext cx="5246820" cy="2362367"/>
          </a:xfrm>
        </p:spPr>
      </p:pic>
      <p:pic>
        <p:nvPicPr>
          <p:cNvPr id="14" name="图片占位符 1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6" r="6244"/>
          <a:stretch/>
        </p:blipFill>
        <p:spPr>
          <a:xfrm>
            <a:off x="8069179" y="452993"/>
            <a:ext cx="3830719" cy="2362367"/>
          </a:xfrm>
        </p:spPr>
      </p:pic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r="21371"/>
          <a:stretch>
            <a:fillRect/>
          </a:stretch>
        </p:blipFill>
        <p:spPr/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1" r="12805"/>
          <a:stretch/>
        </p:blipFill>
        <p:spPr>
          <a:xfrm>
            <a:off x="9907985" y="5032037"/>
            <a:ext cx="1987149" cy="165493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833" y="4321596"/>
            <a:ext cx="5602068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1"/>
          <a:stretch/>
        </p:blipFill>
        <p:spPr>
          <a:xfrm>
            <a:off x="9907985" y="2840736"/>
            <a:ext cx="1987149" cy="2191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8378650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3" grpId="0" animBg="1"/>
      <p:bldP spid="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/>
          <p:cNvPicPr>
            <a:picLocks noGrp="1" noChangeAspect="1"/>
          </p:cNvPicPr>
          <p:nvPr>
            <p:ph type="pic" sz="quarter" idx="10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99" y="2"/>
            <a:ext cx="6684169" cy="4456113"/>
          </a:xfrm>
        </p:spPr>
      </p:pic>
      <p:sp>
        <p:nvSpPr>
          <p:cNvPr id="62" name="矩形 61"/>
          <p:cNvSpPr/>
          <p:nvPr>
            <p:custDataLst>
              <p:tags r:id="rId2"/>
            </p:custDataLst>
          </p:nvPr>
        </p:nvSpPr>
        <p:spPr>
          <a:xfrm>
            <a:off x="3348567" y="4778376"/>
            <a:ext cx="1509184" cy="8410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solidFill>
              <a:srgbClr val="D8EE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cxnSp>
        <p:nvCxnSpPr>
          <p:cNvPr id="65" name="直接连接符 64"/>
          <p:cNvCxnSpPr/>
          <p:nvPr>
            <p:custDataLst>
              <p:tags r:id="rId3"/>
            </p:custDataLst>
          </p:nvPr>
        </p:nvCxnSpPr>
        <p:spPr>
          <a:xfrm>
            <a:off x="0" y="4456113"/>
            <a:ext cx="12192000" cy="0"/>
          </a:xfrm>
          <a:prstGeom prst="line">
            <a:avLst/>
          </a:prstGeom>
          <a:ln w="698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>
            <p:custDataLst>
              <p:tags r:id="rId4"/>
            </p:custDataLst>
          </p:nvPr>
        </p:nvCxnSpPr>
        <p:spPr>
          <a:xfrm>
            <a:off x="8301567" y="-14288"/>
            <a:ext cx="0" cy="6872288"/>
          </a:xfrm>
          <a:prstGeom prst="line">
            <a:avLst/>
          </a:prstGeom>
          <a:ln w="698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任意多边形 69"/>
          <p:cNvSpPr/>
          <p:nvPr>
            <p:custDataLst>
              <p:tags r:id="rId5"/>
            </p:custDataLst>
          </p:nvPr>
        </p:nvSpPr>
        <p:spPr>
          <a:xfrm rot="13629467">
            <a:off x="316442" y="6103938"/>
            <a:ext cx="819150" cy="965200"/>
          </a:xfrm>
          <a:custGeom>
            <a:avLst/>
            <a:gdLst>
              <a:gd name="connsiteX0" fmla="*/ 0 w 899364"/>
              <a:gd name="connsiteY0" fmla="*/ 436528 h 795880"/>
              <a:gd name="connsiteX1" fmla="*/ 404827 w 899364"/>
              <a:gd name="connsiteY1" fmla="*/ 0 h 795880"/>
              <a:gd name="connsiteX2" fmla="*/ 899364 w 899364"/>
              <a:gd name="connsiteY2" fmla="*/ 0 h 795880"/>
              <a:gd name="connsiteX3" fmla="*/ 899364 w 899364"/>
              <a:gd name="connsiteY3" fmla="*/ 795880 h 795880"/>
              <a:gd name="connsiteX4" fmla="*/ 0 w 899364"/>
              <a:gd name="connsiteY4" fmla="*/ 795880 h 79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364" h="795880">
                <a:moveTo>
                  <a:pt x="0" y="436528"/>
                </a:moveTo>
                <a:lnTo>
                  <a:pt x="404827" y="0"/>
                </a:lnTo>
                <a:lnTo>
                  <a:pt x="899364" y="0"/>
                </a:lnTo>
                <a:lnTo>
                  <a:pt x="899364" y="795880"/>
                </a:lnTo>
                <a:lnTo>
                  <a:pt x="0" y="7958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1" name="矩形 70"/>
          <p:cNvSpPr/>
          <p:nvPr>
            <p:custDataLst>
              <p:tags r:id="rId6"/>
            </p:custDataLst>
          </p:nvPr>
        </p:nvSpPr>
        <p:spPr>
          <a:xfrm rot="20961869">
            <a:off x="2203451" y="6172200"/>
            <a:ext cx="497416" cy="331788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72" name="矩形 71"/>
          <p:cNvSpPr/>
          <p:nvPr>
            <p:custDataLst>
              <p:tags r:id="rId7"/>
            </p:custDataLst>
          </p:nvPr>
        </p:nvSpPr>
        <p:spPr>
          <a:xfrm rot="20961869">
            <a:off x="1962152" y="5292725"/>
            <a:ext cx="298449" cy="196850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73" name="矩形 72"/>
          <p:cNvSpPr/>
          <p:nvPr>
            <p:custDataLst>
              <p:tags r:id="rId8"/>
            </p:custDataLst>
          </p:nvPr>
        </p:nvSpPr>
        <p:spPr>
          <a:xfrm rot="910735">
            <a:off x="213785" y="5210175"/>
            <a:ext cx="546100" cy="361950"/>
          </a:xfrm>
          <a:prstGeom prst="rect">
            <a:avLst/>
          </a:prstGeom>
          <a:solidFill>
            <a:srgbClr val="3665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5" name="矩形 74"/>
          <p:cNvSpPr/>
          <p:nvPr>
            <p:custDataLst>
              <p:tags r:id="rId9"/>
            </p:custDataLst>
          </p:nvPr>
        </p:nvSpPr>
        <p:spPr>
          <a:xfrm rot="20961869">
            <a:off x="2753784" y="4794251"/>
            <a:ext cx="234949" cy="1555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10"/>
            </p:custDataLst>
          </p:nvPr>
        </p:nvSpPr>
        <p:spPr>
          <a:xfrm>
            <a:off x="3348567" y="5694682"/>
            <a:ext cx="1509184" cy="8410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solidFill>
              <a:srgbClr val="D8EE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10" name="图片占位符 9"/>
          <p:cNvPicPr>
            <a:picLocks noGrp="1" noChangeAspect="1"/>
          </p:cNvPicPr>
          <p:nvPr>
            <p:ph type="pic" sz="quarter" idx="12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529" y="4778377"/>
            <a:ext cx="2636044" cy="1757363"/>
          </a:xfrm>
        </p:spPr>
      </p:pic>
      <p:pic>
        <p:nvPicPr>
          <p:cNvPr id="3" name="图片占位符 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2" r="20502"/>
          <a:stretch/>
        </p:blipFill>
        <p:spPr/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37" y="4778376"/>
            <a:ext cx="3144252" cy="1768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67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14:shred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70" grpId="0" animBg="1"/>
      <p:bldP spid="71" grpId="0" animBg="1"/>
      <p:bldP spid="72" grpId="0" animBg="1"/>
      <p:bldP spid="73" grpId="0" animBg="1"/>
      <p:bldP spid="75" grpId="0" animBg="1"/>
      <p:bldP spid="1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任意多边形 90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95536 w 9144000"/>
              <a:gd name="connsiteY0" fmla="*/ 369000 h 6858000"/>
              <a:gd name="connsiteX1" fmla="*/ 395536 w 9144000"/>
              <a:gd name="connsiteY1" fmla="*/ 6489000 h 6858000"/>
              <a:gd name="connsiteX2" fmla="*/ 8748464 w 9144000"/>
              <a:gd name="connsiteY2" fmla="*/ 6489000 h 6858000"/>
              <a:gd name="connsiteX3" fmla="*/ 8748464 w 9144000"/>
              <a:gd name="connsiteY3" fmla="*/ 3690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395536" y="369000"/>
                </a:moveTo>
                <a:lnTo>
                  <a:pt x="395536" y="6489000"/>
                </a:lnTo>
                <a:lnTo>
                  <a:pt x="8748464" y="6489000"/>
                </a:lnTo>
                <a:lnTo>
                  <a:pt x="8748464" y="3690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4" name="矩形 73"/>
          <p:cNvSpPr/>
          <p:nvPr>
            <p:custDataLst>
              <p:tags r:id="rId3"/>
            </p:custDataLst>
          </p:nvPr>
        </p:nvSpPr>
        <p:spPr>
          <a:xfrm>
            <a:off x="6418976" y="4010542"/>
            <a:ext cx="4994089" cy="22883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zh-CN" sz="6000" dirty="0">
              <a:ln w="0"/>
              <a:solidFill>
                <a:schemeClr val="bg1"/>
              </a:solidFill>
              <a:latin typeface="迷你简综艺" panose="03000509000000000000" pitchFamily="65" charset="-122"/>
              <a:ea typeface="迷你简综艺" panose="03000509000000000000" pitchFamily="65" charset="-122"/>
            </a:endParaRPr>
          </a:p>
        </p:txBody>
      </p:sp>
      <p:sp>
        <p:nvSpPr>
          <p:cNvPr id="154" name="矩形 153"/>
          <p:cNvSpPr/>
          <p:nvPr>
            <p:custDataLst>
              <p:tags r:id="rId4"/>
            </p:custDataLst>
          </p:nvPr>
        </p:nvSpPr>
        <p:spPr>
          <a:xfrm>
            <a:off x="6707723" y="4582404"/>
            <a:ext cx="441659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CN" altLang="en-US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我们的微笑</a:t>
            </a:r>
            <a:endParaRPr lang="en-US" altLang="zh-CN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" name="图片占位符 3"/>
          <p:cNvPicPr>
            <a:picLocks noGrp="1" noChangeAspect="1"/>
          </p:cNvPicPr>
          <p:nvPr>
            <p:ph type="pic" sz="quarter" idx="1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3" b="21133"/>
          <a:stretch>
            <a:fillRect/>
          </a:stretch>
        </p:blipFill>
        <p:spPr/>
      </p:pic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8" r="22568"/>
          <a:stretch>
            <a:fillRect/>
          </a:stretch>
        </p:blipFill>
        <p:spPr/>
      </p:pic>
      <p:pic>
        <p:nvPicPr>
          <p:cNvPr id="7" name="图片占位符 6"/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4" b="22224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85455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14:switch dir="l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74" grpId="0" animBg="1"/>
      <p:bldP spid="15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2" r="17278"/>
          <a:stretch/>
        </p:blipFill>
        <p:spPr/>
      </p:pic>
      <p:sp>
        <p:nvSpPr>
          <p:cNvPr id="80" name="矩形 79"/>
          <p:cNvSpPr/>
          <p:nvPr>
            <p:custDataLst>
              <p:tags r:id="rId2"/>
            </p:custDataLst>
          </p:nvPr>
        </p:nvSpPr>
        <p:spPr>
          <a:xfrm>
            <a:off x="5352162" y="3422599"/>
            <a:ext cx="1342510" cy="32124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6" name="矩形 75"/>
          <p:cNvSpPr/>
          <p:nvPr>
            <p:custDataLst>
              <p:tags r:id="rId3"/>
            </p:custDataLst>
          </p:nvPr>
        </p:nvSpPr>
        <p:spPr>
          <a:xfrm>
            <a:off x="10457862" y="221458"/>
            <a:ext cx="1340438" cy="320114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393702" y="5035742"/>
            <a:ext cx="4956852" cy="1242039"/>
            <a:chOff x="393702" y="5035742"/>
            <a:chExt cx="4956852" cy="1242039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" name="矩形 2"/>
            <p:cNvSpPr/>
            <p:nvPr>
              <p:custDataLst>
                <p:tags r:id="rId4"/>
              </p:custDataLst>
            </p:nvPr>
          </p:nvSpPr>
          <p:spPr>
            <a:xfrm>
              <a:off x="393702" y="5035742"/>
              <a:ext cx="4956852" cy="67417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altLang="zh-CN" dirty="0"/>
            </a:p>
          </p:txBody>
        </p:sp>
        <p:sp>
          <p:nvSpPr>
            <p:cNvPr id="4" name="矩形 3"/>
            <p:cNvSpPr/>
            <p:nvPr>
              <p:custDataLst>
                <p:tags r:id="rId5"/>
              </p:custDataLst>
            </p:nvPr>
          </p:nvSpPr>
          <p:spPr>
            <a:xfrm>
              <a:off x="393702" y="5035742"/>
              <a:ext cx="4956852" cy="12420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5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我们的家</a:t>
              </a:r>
              <a:endParaRPr lang="en-US" altLang="zh-CN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9" name="图片占位符 8"/>
          <p:cNvPicPr>
            <a:picLocks noGrp="1" noChangeAspect="1"/>
          </p:cNvPicPr>
          <p:nvPr>
            <p:ph type="pic" sz="quarter" idx="1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9" b="8179"/>
          <a:stretch>
            <a:fillRect/>
          </a:stretch>
        </p:blipFill>
        <p:spPr/>
      </p:pic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8" b="8108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23836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7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矩形 168"/>
          <p:cNvSpPr/>
          <p:nvPr>
            <p:custDataLst>
              <p:tags r:id="rId2"/>
            </p:custDataLst>
          </p:nvPr>
        </p:nvSpPr>
        <p:spPr>
          <a:xfrm>
            <a:off x="0" y="7938"/>
            <a:ext cx="12192000" cy="6850062"/>
          </a:xfrm>
          <a:prstGeom prst="rect">
            <a:avLst/>
          </a:prstGeom>
          <a:pattFill prst="lt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31" name="矩形 30"/>
          <p:cNvSpPr/>
          <p:nvPr>
            <p:custDataLst>
              <p:tags r:id="rId3"/>
            </p:custDataLst>
          </p:nvPr>
        </p:nvSpPr>
        <p:spPr>
          <a:xfrm>
            <a:off x="538542" y="5558292"/>
            <a:ext cx="11088000" cy="4222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endParaRPr lang="en-US" altLang="zh-CN" sz="3600" dirty="0">
              <a:solidFill>
                <a:srgbClr val="699CE8"/>
              </a:solidFill>
              <a:latin typeface="Berlin Sans FB Demi" panose="020E0802020502020306" pitchFamily="34" charset="0"/>
              <a:ea typeface="方正舒体" panose="02010601030101010101" pitchFamily="2" charset="-122"/>
            </a:endParaRPr>
          </a:p>
        </p:txBody>
      </p:sp>
      <p:sp>
        <p:nvSpPr>
          <p:cNvPr id="32" name="矩形 31"/>
          <p:cNvSpPr/>
          <p:nvPr>
            <p:custDataLst>
              <p:tags r:id="rId4"/>
            </p:custDataLst>
          </p:nvPr>
        </p:nvSpPr>
        <p:spPr>
          <a:xfrm>
            <a:off x="5620356" y="956397"/>
            <a:ext cx="5989561" cy="11368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zh-CN" sz="28700" dirty="0">
              <a:solidFill>
                <a:prstClr val="white"/>
              </a:solidFill>
              <a:effectLst>
                <a:outerShdw blurRad="38100" dist="127000" dir="5400000" algn="tl" rotWithShape="0">
                  <a:prstClr val="black">
                    <a:alpha val="11000"/>
                  </a:prstClr>
                </a:outerShdw>
              </a:effectLst>
              <a:latin typeface="Arial Black" panose="020B0A04020102020204" pitchFamily="34" charset="0"/>
              <a:ea typeface="迷你简综艺" panose="03000509000000000000" pitchFamily="65" charset="-122"/>
            </a:endParaRPr>
          </a:p>
        </p:txBody>
      </p:sp>
      <p:pic>
        <p:nvPicPr>
          <p:cNvPr id="28" name="图片占位符 27"/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750" b="21750"/>
          <a:stretch>
            <a:fillRect/>
          </a:stretch>
        </p:blipFill>
        <p:spPr/>
      </p:pic>
      <p:pic>
        <p:nvPicPr>
          <p:cNvPr id="30" name="图片占位符 29"/>
          <p:cNvPicPr>
            <a:picLocks noGrp="1" noChangeAspect="1"/>
          </p:cNvPicPr>
          <p:nvPr>
            <p:ph type="pic" sz="quarter" idx="10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053" b="28053"/>
          <a:stretch>
            <a:fillRect/>
          </a:stretch>
        </p:blipFill>
        <p:spPr/>
      </p:pic>
      <p:pic>
        <p:nvPicPr>
          <p:cNvPr id="38" name="图片占位符 3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" t="2070" r="10943" b="26411"/>
          <a:stretch/>
        </p:blipFill>
        <p:spPr>
          <a:xfrm>
            <a:off x="582086" y="3207656"/>
            <a:ext cx="5038270" cy="229841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3990642"/>
      </p:ext>
    </p:extLst>
  </p:cSld>
  <p:clrMapOvr>
    <a:masterClrMapping/>
  </p:clrMapOvr>
  <p:transition spd="slow" advClick="0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任意多边形 8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95536 w 9144000"/>
              <a:gd name="connsiteY0" fmla="*/ 369000 h 6858000"/>
              <a:gd name="connsiteX1" fmla="*/ 395536 w 9144000"/>
              <a:gd name="connsiteY1" fmla="*/ 6489000 h 6858000"/>
              <a:gd name="connsiteX2" fmla="*/ 8748464 w 9144000"/>
              <a:gd name="connsiteY2" fmla="*/ 6489000 h 6858000"/>
              <a:gd name="connsiteX3" fmla="*/ 8748464 w 9144000"/>
              <a:gd name="connsiteY3" fmla="*/ 3690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395536" y="369000"/>
                </a:moveTo>
                <a:lnTo>
                  <a:pt x="395536" y="6489000"/>
                </a:lnTo>
                <a:lnTo>
                  <a:pt x="8748464" y="6489000"/>
                </a:lnTo>
                <a:lnTo>
                  <a:pt x="8748464" y="3690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4365352" y="521651"/>
            <a:ext cx="3468247" cy="18630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 eaLnBrk="1" hangingPunct="1">
              <a:defRPr/>
            </a:pPr>
            <a:endParaRPr lang="en-US" altLang="zh-CN" sz="32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735087" y="2498374"/>
            <a:ext cx="3470777" cy="18612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/>
            <a:endParaRPr lang="en-US" altLang="zh-CN" sz="28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7993087" y="4473274"/>
            <a:ext cx="3470779" cy="18630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/>
            <a:endParaRPr lang="en-US" altLang="zh-CN" sz="28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pic>
        <p:nvPicPr>
          <p:cNvPr id="77" name="图片占位符 76"/>
          <p:cNvPicPr>
            <a:picLocks noGrp="1" noChangeAspect="1"/>
          </p:cNvPicPr>
          <p:nvPr>
            <p:ph type="pic" sz="quarter" idx="1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  <p:pic>
        <p:nvPicPr>
          <p:cNvPr id="80" name="图片占位符 79"/>
          <p:cNvPicPr>
            <a:picLocks noGrp="1" noChangeAspect="1"/>
          </p:cNvPicPr>
          <p:nvPr>
            <p:ph type="pic" sz="quarter" idx="15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  <p:pic>
        <p:nvPicPr>
          <p:cNvPr id="81" name="图片占位符 80"/>
          <p:cNvPicPr>
            <a:picLocks noGrp="1" noChangeAspect="1"/>
          </p:cNvPicPr>
          <p:nvPr>
            <p:ph type="pic" sz="quarter" idx="14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1" b="14211"/>
          <a:stretch>
            <a:fillRect/>
          </a:stretch>
        </p:blipFill>
        <p:spPr/>
      </p:pic>
      <p:pic>
        <p:nvPicPr>
          <p:cNvPr id="79" name="图片占位符 78"/>
          <p:cNvPicPr>
            <a:picLocks noGrp="1" noChangeAspect="1"/>
          </p:cNvPicPr>
          <p:nvPr>
            <p:ph type="pic" sz="quarter" idx="1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1" b="14241"/>
          <a:stretch>
            <a:fillRect/>
          </a:stretch>
        </p:blipFill>
        <p:spPr/>
      </p:pic>
      <p:pic>
        <p:nvPicPr>
          <p:cNvPr id="82" name="图片占位符 81"/>
          <p:cNvPicPr>
            <a:picLocks noGrp="1" noChangeAspect="1"/>
          </p:cNvPicPr>
          <p:nvPr>
            <p:ph type="pic" sz="quarter" idx="13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7" b="14257"/>
          <a:stretch>
            <a:fillRect/>
          </a:stretch>
        </p:blipFill>
        <p:spPr/>
      </p:pic>
      <p:pic>
        <p:nvPicPr>
          <p:cNvPr id="78" name="图片占位符 77"/>
          <p:cNvPicPr>
            <a:picLocks noGrp="1" noChangeAspect="1"/>
          </p:cNvPicPr>
          <p:nvPr>
            <p:ph type="pic" sz="quarter" idx="12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418126387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3" grpId="0" animBg="1"/>
      <p:bldP spid="5" grpId="0" animBg="1"/>
      <p:bldP spid="10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0" y="207963"/>
            <a:ext cx="12192000" cy="14144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zh-CN" altLang="en-US" sz="4000" dirty="0">
              <a:latin typeface="迷你简综艺" panose="03000509000000000000" pitchFamily="65" charset="-122"/>
              <a:ea typeface="迷你简综艺" panose="03000509000000000000" pitchFamily="65" charset="-122"/>
            </a:endParaR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1" y="0"/>
            <a:ext cx="3714751" cy="6858000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2245784" y="5842340"/>
            <a:ext cx="9946216" cy="6397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2017-01-27 </a:t>
            </a:r>
            <a:r>
              <a:rPr lang="zh-CN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大年三十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30" b="12670"/>
          <a:stretch/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315411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2000">
        <p14:glitter pattern="hexagon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-1888066" y="1"/>
            <a:ext cx="4412344" cy="6857999"/>
          </a:xfrm>
          <a:prstGeom prst="rect">
            <a:avLst/>
          </a:prstGeom>
          <a:solidFill>
            <a:srgbClr val="3665C1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3665C1"/>
              </a:solidFill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-2401354" y="-507"/>
            <a:ext cx="4413251" cy="68574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 flipH="1">
            <a:off x="11495320" y="1"/>
            <a:ext cx="503155" cy="6857999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11" name="矩形 10"/>
          <p:cNvSpPr/>
          <p:nvPr>
            <p:custDataLst>
              <p:tags r:id="rId5"/>
            </p:custDataLst>
          </p:nvPr>
        </p:nvSpPr>
        <p:spPr>
          <a:xfrm flipH="1">
            <a:off x="11669184" y="0"/>
            <a:ext cx="522816" cy="70736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1" r="732"/>
          <a:stretch/>
        </p:blipFill>
        <p:spPr>
          <a:xfrm>
            <a:off x="2524278" y="1"/>
            <a:ext cx="9144906" cy="685799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6718083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0" grpId="0" animBg="1"/>
      <p:bldP spid="11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22" b="12622"/>
          <a:stretch>
            <a:fillRect/>
          </a:stretch>
        </p:blipFill>
        <p:spPr/>
      </p:pic>
      <p:sp>
        <p:nvSpPr>
          <p:cNvPr id="77" name="矩形 76"/>
          <p:cNvSpPr/>
          <p:nvPr>
            <p:custDataLst>
              <p:tags r:id="rId2"/>
            </p:custDataLst>
          </p:nvPr>
        </p:nvSpPr>
        <p:spPr>
          <a:xfrm>
            <a:off x="292100" y="3429042"/>
            <a:ext cx="2897519" cy="1628062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92100" y="171316"/>
            <a:ext cx="2897519" cy="1628061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0" name="矩形 69"/>
          <p:cNvSpPr/>
          <p:nvPr>
            <p:custDataLst>
              <p:tags r:id="rId4"/>
            </p:custDataLst>
          </p:nvPr>
        </p:nvSpPr>
        <p:spPr>
          <a:xfrm>
            <a:off x="3189620" y="171316"/>
            <a:ext cx="2899870" cy="162806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1" name="矩形 70"/>
          <p:cNvSpPr/>
          <p:nvPr>
            <p:custDataLst>
              <p:tags r:id="rId5"/>
            </p:custDataLst>
          </p:nvPr>
        </p:nvSpPr>
        <p:spPr>
          <a:xfrm>
            <a:off x="6089489" y="171316"/>
            <a:ext cx="2897520" cy="162806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2" name="矩形 71"/>
          <p:cNvSpPr/>
          <p:nvPr>
            <p:custDataLst>
              <p:tags r:id="rId6"/>
            </p:custDataLst>
          </p:nvPr>
        </p:nvSpPr>
        <p:spPr>
          <a:xfrm>
            <a:off x="8987008" y="171316"/>
            <a:ext cx="2897519" cy="1628061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3" name="矩形 72"/>
          <p:cNvSpPr/>
          <p:nvPr>
            <p:custDataLst>
              <p:tags r:id="rId7"/>
            </p:custDataLst>
          </p:nvPr>
        </p:nvSpPr>
        <p:spPr>
          <a:xfrm>
            <a:off x="292100" y="1799376"/>
            <a:ext cx="2897519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4" name="矩形 73"/>
          <p:cNvSpPr/>
          <p:nvPr>
            <p:custDataLst>
              <p:tags r:id="rId8"/>
            </p:custDataLst>
          </p:nvPr>
        </p:nvSpPr>
        <p:spPr>
          <a:xfrm>
            <a:off x="3189620" y="1799376"/>
            <a:ext cx="2899870" cy="1629666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5" name="矩形 74"/>
          <p:cNvSpPr/>
          <p:nvPr>
            <p:custDataLst>
              <p:tags r:id="rId9"/>
            </p:custDataLst>
          </p:nvPr>
        </p:nvSpPr>
        <p:spPr>
          <a:xfrm>
            <a:off x="6089489" y="1799376"/>
            <a:ext cx="2897520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6" name="矩形 75"/>
          <p:cNvSpPr/>
          <p:nvPr>
            <p:custDataLst>
              <p:tags r:id="rId10"/>
            </p:custDataLst>
          </p:nvPr>
        </p:nvSpPr>
        <p:spPr>
          <a:xfrm>
            <a:off x="8987008" y="1799376"/>
            <a:ext cx="2897519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9" name="矩形 78"/>
          <p:cNvSpPr/>
          <p:nvPr>
            <p:custDataLst>
              <p:tags r:id="rId11"/>
            </p:custDataLst>
          </p:nvPr>
        </p:nvSpPr>
        <p:spPr>
          <a:xfrm>
            <a:off x="6089489" y="3429042"/>
            <a:ext cx="2897520" cy="162806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6" name="矩形 85"/>
          <p:cNvSpPr/>
          <p:nvPr>
            <p:custDataLst>
              <p:tags r:id="rId12"/>
            </p:custDataLst>
          </p:nvPr>
        </p:nvSpPr>
        <p:spPr>
          <a:xfrm>
            <a:off x="6080090" y="5057105"/>
            <a:ext cx="2897520" cy="162966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8" name="矩形 77"/>
          <p:cNvSpPr/>
          <p:nvPr>
            <p:custDataLst>
              <p:tags r:id="rId13"/>
            </p:custDataLst>
          </p:nvPr>
        </p:nvSpPr>
        <p:spPr>
          <a:xfrm>
            <a:off x="3189620" y="3429042"/>
            <a:ext cx="2899870" cy="162806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1" name="矩形 80"/>
          <p:cNvSpPr/>
          <p:nvPr>
            <p:custDataLst>
              <p:tags r:id="rId14"/>
            </p:custDataLst>
          </p:nvPr>
        </p:nvSpPr>
        <p:spPr>
          <a:xfrm>
            <a:off x="302561" y="5057105"/>
            <a:ext cx="2897519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800" dirty="0" smtClean="0">
                <a:latin typeface="微软雅黑" pitchFamily="34" charset="-122"/>
                <a:ea typeface="微软雅黑" pitchFamily="34" charset="-122"/>
              </a:rPr>
              <a:t>举杯</a:t>
            </a:r>
            <a:endParaRPr lang="zh-CN" altLang="en-US" sz="48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2" name="矩形 81"/>
          <p:cNvSpPr/>
          <p:nvPr>
            <p:custDataLst>
              <p:tags r:id="rId15"/>
            </p:custDataLst>
          </p:nvPr>
        </p:nvSpPr>
        <p:spPr>
          <a:xfrm>
            <a:off x="3174456" y="5063138"/>
            <a:ext cx="2915032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6600" dirty="0" smtClean="0">
                <a:latin typeface="微软雅黑" pitchFamily="34" charset="-122"/>
                <a:ea typeface="微软雅黑" pitchFamily="34" charset="-122"/>
              </a:rPr>
              <a:t>欢庆</a:t>
            </a:r>
            <a:endParaRPr lang="zh-CN" altLang="en-US" sz="6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4" name="矩形 83"/>
          <p:cNvSpPr/>
          <p:nvPr>
            <p:custDataLst>
              <p:tags r:id="rId16"/>
            </p:custDataLst>
          </p:nvPr>
        </p:nvSpPr>
        <p:spPr>
          <a:xfrm>
            <a:off x="8989681" y="5061151"/>
            <a:ext cx="2897519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8000" dirty="0" smtClean="0">
                <a:ln w="28575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祝福</a:t>
            </a:r>
            <a:endParaRPr lang="en-US" altLang="zh-CN" sz="8000" dirty="0">
              <a:ln w="28575">
                <a:noFill/>
              </a:ln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097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4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3" b="39101"/>
          <a:stretch/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165">
            <a:off x="3847196" y="3521101"/>
            <a:ext cx="2227992" cy="222799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89100" y="1187703"/>
            <a:ext cx="10613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spc="-300" dirty="0" smtClean="0">
                <a:ln>
                  <a:solidFill>
                    <a:srgbClr val="3665C1"/>
                  </a:solidFill>
                </a:ln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 SMILE OUR FAMILY</a:t>
            </a:r>
            <a:endParaRPr lang="zh-CN" altLang="en-US" sz="6600" b="1" spc="-300" dirty="0">
              <a:ln>
                <a:solidFill>
                  <a:srgbClr val="3665C1"/>
                </a:solidFill>
              </a:ln>
              <a:solidFill>
                <a:schemeClr val="bg1"/>
              </a:solidFill>
              <a:effectLst>
                <a:outerShdw blurRad="114300" dist="38100" dir="2700000" algn="tl">
                  <a:srgbClr val="000000">
                    <a:alpha val="74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44749" y="2302881"/>
            <a:ext cx="7302501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350" h="12700"/>
            </a:sp3d>
          </a:bodyPr>
          <a:lstStyle/>
          <a:p>
            <a:pPr algn="dist"/>
            <a:r>
              <a:rPr lang="zh-CN" altLang="en-US" sz="6000" b="1" dirty="0" smtClean="0">
                <a:ln>
                  <a:solidFill>
                    <a:srgbClr val="3665C1"/>
                  </a:solidFill>
                </a:ln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我们的微笑 我们的家</a:t>
            </a:r>
            <a:endParaRPr lang="zh-CN" altLang="en-US" sz="6000" b="1" dirty="0">
              <a:ln>
                <a:solidFill>
                  <a:srgbClr val="3665C1"/>
                </a:solidFill>
              </a:ln>
              <a:solidFill>
                <a:schemeClr val="bg1"/>
              </a:solidFill>
              <a:effectLst>
                <a:outerShdw blurRad="114300" dist="38100" dir="2700000" algn="tl">
                  <a:srgbClr val="000000">
                    <a:alpha val="74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2" y="5880197"/>
            <a:ext cx="12192002" cy="660400"/>
            <a:chOff x="-1" y="5880197"/>
            <a:chExt cx="12192002" cy="660400"/>
          </a:xfrm>
          <a:solidFill>
            <a:srgbClr val="D4E5F4"/>
          </a:solidFill>
        </p:grpSpPr>
        <p:sp>
          <p:nvSpPr>
            <p:cNvPr id="14" name="矩形 13"/>
            <p:cNvSpPr/>
            <p:nvPr/>
          </p:nvSpPr>
          <p:spPr>
            <a:xfrm>
              <a:off x="-1" y="5880197"/>
              <a:ext cx="12192002" cy="660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" name="直接连接符 14"/>
            <p:cNvCxnSpPr>
              <a:cxnSpLocks/>
            </p:cNvCxnSpPr>
            <p:nvPr/>
          </p:nvCxnSpPr>
          <p:spPr>
            <a:xfrm>
              <a:off x="0" y="6210397"/>
              <a:ext cx="3080085" cy="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/>
          </p:nvSpPr>
          <p:spPr>
            <a:xfrm>
              <a:off x="4597209" y="6017377"/>
              <a:ext cx="495701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chemeClr val="bg1"/>
                  </a:solidFill>
                  <a:effectLst>
                    <a:outerShdw blurRad="114300" dist="38100" dir="2700000" algn="tl">
                      <a:srgbClr val="000000">
                        <a:alpha val="74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上海铁路局客户服务中心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7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21" name="直接连接符 20"/>
            <p:cNvCxnSpPr>
              <a:cxnSpLocks/>
            </p:cNvCxnSpPr>
            <p:nvPr/>
          </p:nvCxnSpPr>
          <p:spPr>
            <a:xfrm>
              <a:off x="9296401" y="6210397"/>
              <a:ext cx="2895599" cy="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00000">
            <a:off x="6307574" y="3829425"/>
            <a:ext cx="1882796" cy="1882796"/>
          </a:xfrm>
          <a:prstGeom prst="ellipse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382" y="5923796"/>
            <a:ext cx="1538835" cy="57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fade/>
      </p:transition>
    </mc:Choice>
    <mc:Fallback xmlns="">
      <p:transition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9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0" y="207963"/>
            <a:ext cx="12192000" cy="14144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zh-CN" altLang="en-US" sz="4000" dirty="0">
              <a:latin typeface="迷你简综艺" panose="03000509000000000000" pitchFamily="65" charset="-122"/>
              <a:ea typeface="迷你简综艺" panose="03000509000000000000" pitchFamily="65" charset="-122"/>
            </a:endParaR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1" y="0"/>
            <a:ext cx="3714751" cy="6858000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2245784" y="5842340"/>
            <a:ext cx="9946216" cy="6397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2017-01-27 </a:t>
            </a:r>
            <a:r>
              <a:rPr lang="zh-CN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大年三十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30" b="12670"/>
          <a:stretch/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30096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2000">
        <p14:glitter pattern="hexagon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0"/>
            <a:ext cx="3014133" cy="16383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6129867" y="1701801"/>
            <a:ext cx="6062133" cy="34210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3098800" y="5181600"/>
            <a:ext cx="2929467" cy="1676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7491989" y="2951747"/>
            <a:ext cx="3197466" cy="1011781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altLang="zh-CN" sz="1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7x24</a:t>
            </a:r>
            <a:r>
              <a:rPr lang="zh-CN" altLang="en-US" sz="1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小时服务</a:t>
            </a:r>
            <a:endParaRPr lang="en-US" altLang="zh-CN" sz="1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占位符 31"/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6" b="8296"/>
          <a:stretch>
            <a:fillRect/>
          </a:stretch>
        </p:blipFill>
        <p:spPr/>
      </p:pic>
      <p:pic>
        <p:nvPicPr>
          <p:cNvPr id="42" name="图片占位符 41"/>
          <p:cNvPicPr>
            <a:picLocks noGrp="1" noChangeAspect="1"/>
          </p:cNvPicPr>
          <p:nvPr>
            <p:ph type="pic" sz="quarter" idx="1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" b="9306"/>
          <a:stretch>
            <a:fillRect/>
          </a:stretch>
        </p:blipFill>
        <p:spPr>
          <a:xfrm>
            <a:off x="9237663" y="0"/>
            <a:ext cx="3019425" cy="1638300"/>
          </a:xfrm>
        </p:spPr>
      </p:pic>
      <p:pic>
        <p:nvPicPr>
          <p:cNvPr id="37" name="图片占位符 36"/>
          <p:cNvPicPr>
            <a:picLocks noGrp="1" noChangeAspect="1"/>
          </p:cNvPicPr>
          <p:nvPr>
            <p:ph type="pic" sz="quarter" idx="13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4" b="8294"/>
          <a:stretch>
            <a:fillRect/>
          </a:stretch>
        </p:blipFill>
        <p:spPr/>
      </p:pic>
      <p:pic>
        <p:nvPicPr>
          <p:cNvPr id="41" name="图片占位符 40"/>
          <p:cNvPicPr>
            <a:picLocks noGrp="1" noChangeAspect="1"/>
          </p:cNvPicPr>
          <p:nvPr>
            <p:ph type="pic" sz="quarter" idx="14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7" b="29347"/>
          <a:stretch>
            <a:fillRect/>
          </a:stretch>
        </p:blipFill>
        <p:spPr/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4" b="49032"/>
          <a:stretch/>
        </p:blipFill>
        <p:spPr>
          <a:xfrm>
            <a:off x="3098800" y="-7018"/>
            <a:ext cx="5991922" cy="1652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634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14:switch dir="r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8" grpId="0" animBg="1"/>
      <p:bldP spid="8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4273833" y="2840736"/>
            <a:ext cx="5618109" cy="14487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292102" y="452993"/>
            <a:ext cx="2514215" cy="238141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292102" y="164309"/>
            <a:ext cx="2514215" cy="2886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2806317" y="164309"/>
            <a:ext cx="9093581" cy="2886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9" name="图片占位符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" r="3199" b="22492"/>
          <a:stretch/>
        </p:blipFill>
        <p:spPr>
          <a:xfrm>
            <a:off x="2806318" y="452993"/>
            <a:ext cx="5246820" cy="2362367"/>
          </a:xfrm>
        </p:spPr>
      </p:pic>
      <p:pic>
        <p:nvPicPr>
          <p:cNvPr id="14" name="图片占位符 1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6" r="6244"/>
          <a:stretch/>
        </p:blipFill>
        <p:spPr>
          <a:xfrm>
            <a:off x="8069179" y="452993"/>
            <a:ext cx="3830719" cy="2362367"/>
          </a:xfrm>
        </p:spPr>
      </p:pic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r="21371"/>
          <a:stretch>
            <a:fillRect/>
          </a:stretch>
        </p:blipFill>
        <p:spPr/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1" r="12805"/>
          <a:stretch/>
        </p:blipFill>
        <p:spPr>
          <a:xfrm>
            <a:off x="9907985" y="5032037"/>
            <a:ext cx="1987149" cy="165493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833" y="4321596"/>
            <a:ext cx="5602068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1"/>
          <a:stretch/>
        </p:blipFill>
        <p:spPr>
          <a:xfrm>
            <a:off x="9907985" y="2840736"/>
            <a:ext cx="1987149" cy="2191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8378650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3" grpId="0" animBg="1"/>
      <p:bldP spid="6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/>
          <p:cNvPicPr>
            <a:picLocks noGrp="1" noChangeAspect="1"/>
          </p:cNvPicPr>
          <p:nvPr>
            <p:ph type="pic" sz="quarter" idx="10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99" y="2"/>
            <a:ext cx="6684169" cy="4456113"/>
          </a:xfrm>
        </p:spPr>
      </p:pic>
      <p:sp>
        <p:nvSpPr>
          <p:cNvPr id="62" name="矩形 61"/>
          <p:cNvSpPr/>
          <p:nvPr>
            <p:custDataLst>
              <p:tags r:id="rId2"/>
            </p:custDataLst>
          </p:nvPr>
        </p:nvSpPr>
        <p:spPr>
          <a:xfrm>
            <a:off x="3348567" y="4778376"/>
            <a:ext cx="1509184" cy="8410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solidFill>
              <a:srgbClr val="D8EE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cxnSp>
        <p:nvCxnSpPr>
          <p:cNvPr id="65" name="直接连接符 64"/>
          <p:cNvCxnSpPr/>
          <p:nvPr>
            <p:custDataLst>
              <p:tags r:id="rId3"/>
            </p:custDataLst>
          </p:nvPr>
        </p:nvCxnSpPr>
        <p:spPr>
          <a:xfrm>
            <a:off x="0" y="4456113"/>
            <a:ext cx="12192000" cy="0"/>
          </a:xfrm>
          <a:prstGeom prst="line">
            <a:avLst/>
          </a:prstGeom>
          <a:ln w="698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>
            <p:custDataLst>
              <p:tags r:id="rId4"/>
            </p:custDataLst>
          </p:nvPr>
        </p:nvCxnSpPr>
        <p:spPr>
          <a:xfrm>
            <a:off x="8301567" y="-14288"/>
            <a:ext cx="0" cy="6872288"/>
          </a:xfrm>
          <a:prstGeom prst="line">
            <a:avLst/>
          </a:prstGeom>
          <a:ln w="698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任意多边形 69"/>
          <p:cNvSpPr/>
          <p:nvPr>
            <p:custDataLst>
              <p:tags r:id="rId5"/>
            </p:custDataLst>
          </p:nvPr>
        </p:nvSpPr>
        <p:spPr>
          <a:xfrm rot="13629467">
            <a:off x="316442" y="6103938"/>
            <a:ext cx="819150" cy="965200"/>
          </a:xfrm>
          <a:custGeom>
            <a:avLst/>
            <a:gdLst>
              <a:gd name="connsiteX0" fmla="*/ 0 w 899364"/>
              <a:gd name="connsiteY0" fmla="*/ 436528 h 795880"/>
              <a:gd name="connsiteX1" fmla="*/ 404827 w 899364"/>
              <a:gd name="connsiteY1" fmla="*/ 0 h 795880"/>
              <a:gd name="connsiteX2" fmla="*/ 899364 w 899364"/>
              <a:gd name="connsiteY2" fmla="*/ 0 h 795880"/>
              <a:gd name="connsiteX3" fmla="*/ 899364 w 899364"/>
              <a:gd name="connsiteY3" fmla="*/ 795880 h 795880"/>
              <a:gd name="connsiteX4" fmla="*/ 0 w 899364"/>
              <a:gd name="connsiteY4" fmla="*/ 795880 h 79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364" h="795880">
                <a:moveTo>
                  <a:pt x="0" y="436528"/>
                </a:moveTo>
                <a:lnTo>
                  <a:pt x="404827" y="0"/>
                </a:lnTo>
                <a:lnTo>
                  <a:pt x="899364" y="0"/>
                </a:lnTo>
                <a:lnTo>
                  <a:pt x="899364" y="795880"/>
                </a:lnTo>
                <a:lnTo>
                  <a:pt x="0" y="7958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1" name="矩形 70"/>
          <p:cNvSpPr/>
          <p:nvPr>
            <p:custDataLst>
              <p:tags r:id="rId6"/>
            </p:custDataLst>
          </p:nvPr>
        </p:nvSpPr>
        <p:spPr>
          <a:xfrm rot="20961869">
            <a:off x="2203451" y="6172200"/>
            <a:ext cx="497416" cy="331788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72" name="矩形 71"/>
          <p:cNvSpPr/>
          <p:nvPr>
            <p:custDataLst>
              <p:tags r:id="rId7"/>
            </p:custDataLst>
          </p:nvPr>
        </p:nvSpPr>
        <p:spPr>
          <a:xfrm rot="20961869">
            <a:off x="1962152" y="5292725"/>
            <a:ext cx="298449" cy="196850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73" name="矩形 72"/>
          <p:cNvSpPr/>
          <p:nvPr>
            <p:custDataLst>
              <p:tags r:id="rId8"/>
            </p:custDataLst>
          </p:nvPr>
        </p:nvSpPr>
        <p:spPr>
          <a:xfrm rot="910735">
            <a:off x="213785" y="5210175"/>
            <a:ext cx="546100" cy="361950"/>
          </a:xfrm>
          <a:prstGeom prst="rect">
            <a:avLst/>
          </a:prstGeom>
          <a:solidFill>
            <a:srgbClr val="3665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5" name="矩形 74"/>
          <p:cNvSpPr/>
          <p:nvPr>
            <p:custDataLst>
              <p:tags r:id="rId9"/>
            </p:custDataLst>
          </p:nvPr>
        </p:nvSpPr>
        <p:spPr>
          <a:xfrm rot="20961869">
            <a:off x="2753784" y="4794251"/>
            <a:ext cx="234949" cy="1555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10"/>
            </p:custDataLst>
          </p:nvPr>
        </p:nvSpPr>
        <p:spPr>
          <a:xfrm>
            <a:off x="3348567" y="5694682"/>
            <a:ext cx="1509184" cy="8410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solidFill>
              <a:srgbClr val="D8EE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10" name="图片占位符 9"/>
          <p:cNvPicPr>
            <a:picLocks noGrp="1" noChangeAspect="1"/>
          </p:cNvPicPr>
          <p:nvPr>
            <p:ph type="pic" sz="quarter" idx="12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529" y="4778377"/>
            <a:ext cx="2636044" cy="1757363"/>
          </a:xfrm>
        </p:spPr>
      </p:pic>
      <p:pic>
        <p:nvPicPr>
          <p:cNvPr id="3" name="图片占位符 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2" r="20502"/>
          <a:stretch/>
        </p:blipFill>
        <p:spPr/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37" y="4778376"/>
            <a:ext cx="3144252" cy="1768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67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14:shred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70" grpId="0" animBg="1"/>
      <p:bldP spid="71" grpId="0" animBg="1"/>
      <p:bldP spid="72" grpId="0" animBg="1"/>
      <p:bldP spid="73" grpId="0" animBg="1"/>
      <p:bldP spid="75" grpId="0" animBg="1"/>
      <p:bldP spid="18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任意多边形 90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95536 w 9144000"/>
              <a:gd name="connsiteY0" fmla="*/ 369000 h 6858000"/>
              <a:gd name="connsiteX1" fmla="*/ 395536 w 9144000"/>
              <a:gd name="connsiteY1" fmla="*/ 6489000 h 6858000"/>
              <a:gd name="connsiteX2" fmla="*/ 8748464 w 9144000"/>
              <a:gd name="connsiteY2" fmla="*/ 6489000 h 6858000"/>
              <a:gd name="connsiteX3" fmla="*/ 8748464 w 9144000"/>
              <a:gd name="connsiteY3" fmla="*/ 3690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395536" y="369000"/>
                </a:moveTo>
                <a:lnTo>
                  <a:pt x="395536" y="6489000"/>
                </a:lnTo>
                <a:lnTo>
                  <a:pt x="8748464" y="6489000"/>
                </a:lnTo>
                <a:lnTo>
                  <a:pt x="8748464" y="3690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4" name="矩形 73"/>
          <p:cNvSpPr/>
          <p:nvPr>
            <p:custDataLst>
              <p:tags r:id="rId3"/>
            </p:custDataLst>
          </p:nvPr>
        </p:nvSpPr>
        <p:spPr>
          <a:xfrm>
            <a:off x="6418976" y="4010542"/>
            <a:ext cx="4994089" cy="22883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zh-CN" sz="6000" dirty="0">
              <a:ln w="0"/>
              <a:solidFill>
                <a:schemeClr val="bg1"/>
              </a:solidFill>
              <a:latin typeface="迷你简综艺" panose="03000509000000000000" pitchFamily="65" charset="-122"/>
              <a:ea typeface="迷你简综艺" panose="03000509000000000000" pitchFamily="65" charset="-122"/>
            </a:endParaRPr>
          </a:p>
        </p:txBody>
      </p:sp>
      <p:sp>
        <p:nvSpPr>
          <p:cNvPr id="154" name="矩形 153"/>
          <p:cNvSpPr/>
          <p:nvPr>
            <p:custDataLst>
              <p:tags r:id="rId4"/>
            </p:custDataLst>
          </p:nvPr>
        </p:nvSpPr>
        <p:spPr>
          <a:xfrm>
            <a:off x="6707723" y="4582404"/>
            <a:ext cx="441659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CN" altLang="en-US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我们的微笑</a:t>
            </a:r>
            <a:endParaRPr lang="en-US" altLang="zh-CN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" name="图片占位符 3"/>
          <p:cNvPicPr>
            <a:picLocks noGrp="1" noChangeAspect="1"/>
          </p:cNvPicPr>
          <p:nvPr>
            <p:ph type="pic" sz="quarter" idx="1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3" b="21133"/>
          <a:stretch>
            <a:fillRect/>
          </a:stretch>
        </p:blipFill>
        <p:spPr/>
      </p:pic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8" r="22568"/>
          <a:stretch>
            <a:fillRect/>
          </a:stretch>
        </p:blipFill>
        <p:spPr/>
      </p:pic>
      <p:pic>
        <p:nvPicPr>
          <p:cNvPr id="7" name="图片占位符 6"/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4" b="22224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85455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14:switch dir="l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74" grpId="0" animBg="1"/>
      <p:bldP spid="154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2" r="17278"/>
          <a:stretch/>
        </p:blipFill>
        <p:spPr/>
      </p:pic>
      <p:sp>
        <p:nvSpPr>
          <p:cNvPr id="80" name="矩形 79"/>
          <p:cNvSpPr/>
          <p:nvPr>
            <p:custDataLst>
              <p:tags r:id="rId2"/>
            </p:custDataLst>
          </p:nvPr>
        </p:nvSpPr>
        <p:spPr>
          <a:xfrm>
            <a:off x="5352162" y="3422599"/>
            <a:ext cx="1342510" cy="32124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6" name="矩形 75"/>
          <p:cNvSpPr/>
          <p:nvPr>
            <p:custDataLst>
              <p:tags r:id="rId3"/>
            </p:custDataLst>
          </p:nvPr>
        </p:nvSpPr>
        <p:spPr>
          <a:xfrm>
            <a:off x="10457862" y="221458"/>
            <a:ext cx="1340438" cy="320114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393702" y="5035742"/>
            <a:ext cx="4956852" cy="1242039"/>
            <a:chOff x="393702" y="5035742"/>
            <a:chExt cx="4956852" cy="1242039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" name="矩形 2"/>
            <p:cNvSpPr/>
            <p:nvPr>
              <p:custDataLst>
                <p:tags r:id="rId4"/>
              </p:custDataLst>
            </p:nvPr>
          </p:nvSpPr>
          <p:spPr>
            <a:xfrm>
              <a:off x="393702" y="5035742"/>
              <a:ext cx="4956852" cy="67417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altLang="zh-CN" dirty="0"/>
            </a:p>
          </p:txBody>
        </p:sp>
        <p:sp>
          <p:nvSpPr>
            <p:cNvPr id="4" name="矩形 3"/>
            <p:cNvSpPr/>
            <p:nvPr>
              <p:custDataLst>
                <p:tags r:id="rId5"/>
              </p:custDataLst>
            </p:nvPr>
          </p:nvSpPr>
          <p:spPr>
            <a:xfrm>
              <a:off x="393702" y="5035742"/>
              <a:ext cx="4956852" cy="12420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5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我们的家</a:t>
              </a:r>
              <a:endParaRPr lang="en-US" altLang="zh-CN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9" name="图片占位符 8"/>
          <p:cNvPicPr>
            <a:picLocks noGrp="1" noChangeAspect="1"/>
          </p:cNvPicPr>
          <p:nvPr>
            <p:ph type="pic" sz="quarter" idx="1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9" b="8179"/>
          <a:stretch>
            <a:fillRect/>
          </a:stretch>
        </p:blipFill>
        <p:spPr/>
      </p:pic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8" b="8108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23836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76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矩形 168"/>
          <p:cNvSpPr/>
          <p:nvPr>
            <p:custDataLst>
              <p:tags r:id="rId2"/>
            </p:custDataLst>
          </p:nvPr>
        </p:nvSpPr>
        <p:spPr>
          <a:xfrm>
            <a:off x="0" y="7938"/>
            <a:ext cx="12192000" cy="6850062"/>
          </a:xfrm>
          <a:prstGeom prst="rect">
            <a:avLst/>
          </a:prstGeom>
          <a:pattFill prst="lt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31" name="矩形 30"/>
          <p:cNvSpPr/>
          <p:nvPr>
            <p:custDataLst>
              <p:tags r:id="rId3"/>
            </p:custDataLst>
          </p:nvPr>
        </p:nvSpPr>
        <p:spPr>
          <a:xfrm>
            <a:off x="538542" y="5558292"/>
            <a:ext cx="11088000" cy="4222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endParaRPr lang="en-US" altLang="zh-CN" sz="3600" dirty="0">
              <a:solidFill>
                <a:srgbClr val="699CE8"/>
              </a:solidFill>
              <a:latin typeface="Berlin Sans FB Demi" panose="020E0802020502020306" pitchFamily="34" charset="0"/>
              <a:ea typeface="方正舒体" panose="02010601030101010101" pitchFamily="2" charset="-122"/>
            </a:endParaRPr>
          </a:p>
        </p:txBody>
      </p:sp>
      <p:sp>
        <p:nvSpPr>
          <p:cNvPr id="32" name="矩形 31"/>
          <p:cNvSpPr/>
          <p:nvPr>
            <p:custDataLst>
              <p:tags r:id="rId4"/>
            </p:custDataLst>
          </p:nvPr>
        </p:nvSpPr>
        <p:spPr>
          <a:xfrm>
            <a:off x="5620356" y="956397"/>
            <a:ext cx="5989561" cy="11368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zh-CN" sz="28700" dirty="0">
              <a:solidFill>
                <a:prstClr val="white"/>
              </a:solidFill>
              <a:effectLst>
                <a:outerShdw blurRad="38100" dist="127000" dir="5400000" algn="tl" rotWithShape="0">
                  <a:prstClr val="black">
                    <a:alpha val="11000"/>
                  </a:prstClr>
                </a:outerShdw>
              </a:effectLst>
              <a:latin typeface="Arial Black" panose="020B0A04020102020204" pitchFamily="34" charset="0"/>
              <a:ea typeface="迷你简综艺" panose="03000509000000000000" pitchFamily="65" charset="-122"/>
            </a:endParaRPr>
          </a:p>
        </p:txBody>
      </p:sp>
      <p:pic>
        <p:nvPicPr>
          <p:cNvPr id="28" name="图片占位符 27"/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750" b="21750"/>
          <a:stretch>
            <a:fillRect/>
          </a:stretch>
        </p:blipFill>
        <p:spPr/>
      </p:pic>
      <p:pic>
        <p:nvPicPr>
          <p:cNvPr id="30" name="图片占位符 29"/>
          <p:cNvPicPr>
            <a:picLocks noGrp="1" noChangeAspect="1"/>
          </p:cNvPicPr>
          <p:nvPr>
            <p:ph type="pic" sz="quarter" idx="10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053" b="28053"/>
          <a:stretch>
            <a:fillRect/>
          </a:stretch>
        </p:blipFill>
        <p:spPr/>
      </p:pic>
      <p:pic>
        <p:nvPicPr>
          <p:cNvPr id="38" name="图片占位符 3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" t="2070" r="10943" b="26411"/>
          <a:stretch/>
        </p:blipFill>
        <p:spPr>
          <a:xfrm>
            <a:off x="582086" y="3207656"/>
            <a:ext cx="5038270" cy="229841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3990642"/>
      </p:ext>
    </p:extLst>
  </p:cSld>
  <p:clrMapOvr>
    <a:masterClrMapping/>
  </p:clrMapOvr>
  <p:transition spd="slow" advClick="0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任意多边形 8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95536 w 9144000"/>
              <a:gd name="connsiteY0" fmla="*/ 369000 h 6858000"/>
              <a:gd name="connsiteX1" fmla="*/ 395536 w 9144000"/>
              <a:gd name="connsiteY1" fmla="*/ 6489000 h 6858000"/>
              <a:gd name="connsiteX2" fmla="*/ 8748464 w 9144000"/>
              <a:gd name="connsiteY2" fmla="*/ 6489000 h 6858000"/>
              <a:gd name="connsiteX3" fmla="*/ 8748464 w 9144000"/>
              <a:gd name="connsiteY3" fmla="*/ 3690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395536" y="369000"/>
                </a:moveTo>
                <a:lnTo>
                  <a:pt x="395536" y="6489000"/>
                </a:lnTo>
                <a:lnTo>
                  <a:pt x="8748464" y="6489000"/>
                </a:lnTo>
                <a:lnTo>
                  <a:pt x="8748464" y="3690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4365352" y="521651"/>
            <a:ext cx="3468247" cy="18630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 eaLnBrk="1" hangingPunct="1">
              <a:defRPr/>
            </a:pPr>
            <a:endParaRPr lang="en-US" altLang="zh-CN" sz="32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735087" y="2498374"/>
            <a:ext cx="3470777" cy="18612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/>
            <a:endParaRPr lang="en-US" altLang="zh-CN" sz="28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7993087" y="4473274"/>
            <a:ext cx="3470779" cy="18630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/>
            <a:endParaRPr lang="en-US" altLang="zh-CN" sz="2800" baseline="-25000" dirty="0">
              <a:solidFill>
                <a:schemeClr val="bg1"/>
              </a:solidFill>
              <a:latin typeface="Berlin Sans FB Demi" panose="020E0802020502020306" pitchFamily="34" charset="0"/>
              <a:ea typeface="迷你简综艺" panose="03000509000000000000" pitchFamily="65" charset="-122"/>
            </a:endParaRPr>
          </a:p>
        </p:txBody>
      </p:sp>
      <p:pic>
        <p:nvPicPr>
          <p:cNvPr id="77" name="图片占位符 76"/>
          <p:cNvPicPr>
            <a:picLocks noGrp="1" noChangeAspect="1"/>
          </p:cNvPicPr>
          <p:nvPr>
            <p:ph type="pic" sz="quarter" idx="1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  <p:pic>
        <p:nvPicPr>
          <p:cNvPr id="80" name="图片占位符 79"/>
          <p:cNvPicPr>
            <a:picLocks noGrp="1" noChangeAspect="1"/>
          </p:cNvPicPr>
          <p:nvPr>
            <p:ph type="pic" sz="quarter" idx="15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  <p:pic>
        <p:nvPicPr>
          <p:cNvPr id="81" name="图片占位符 80"/>
          <p:cNvPicPr>
            <a:picLocks noGrp="1" noChangeAspect="1"/>
          </p:cNvPicPr>
          <p:nvPr>
            <p:ph type="pic" sz="quarter" idx="14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1" b="14211"/>
          <a:stretch>
            <a:fillRect/>
          </a:stretch>
        </p:blipFill>
        <p:spPr/>
      </p:pic>
      <p:pic>
        <p:nvPicPr>
          <p:cNvPr id="79" name="图片占位符 78"/>
          <p:cNvPicPr>
            <a:picLocks noGrp="1" noChangeAspect="1"/>
          </p:cNvPicPr>
          <p:nvPr>
            <p:ph type="pic" sz="quarter" idx="1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1" b="14241"/>
          <a:stretch>
            <a:fillRect/>
          </a:stretch>
        </p:blipFill>
        <p:spPr/>
      </p:pic>
      <p:pic>
        <p:nvPicPr>
          <p:cNvPr id="82" name="图片占位符 81"/>
          <p:cNvPicPr>
            <a:picLocks noGrp="1" noChangeAspect="1"/>
          </p:cNvPicPr>
          <p:nvPr>
            <p:ph type="pic" sz="quarter" idx="13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7" b="14257"/>
          <a:stretch>
            <a:fillRect/>
          </a:stretch>
        </p:blipFill>
        <p:spPr/>
      </p:pic>
      <p:pic>
        <p:nvPicPr>
          <p:cNvPr id="78" name="图片占位符 77"/>
          <p:cNvPicPr>
            <a:picLocks noGrp="1" noChangeAspect="1"/>
          </p:cNvPicPr>
          <p:nvPr>
            <p:ph type="pic" sz="quarter" idx="12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27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418126387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3" grpId="0" animBg="1"/>
      <p:bldP spid="5" grpId="0" animBg="1"/>
      <p:bldP spid="10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0" y="207963"/>
            <a:ext cx="12192000" cy="14144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zh-CN" altLang="en-US" sz="4000" dirty="0">
              <a:latin typeface="迷你简综艺" panose="03000509000000000000" pitchFamily="65" charset="-122"/>
              <a:ea typeface="迷你简综艺" panose="03000509000000000000" pitchFamily="65" charset="-122"/>
            </a:endParaR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1" y="0"/>
            <a:ext cx="3714751" cy="6858000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2245784" y="5842340"/>
            <a:ext cx="9946216" cy="6397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2017-01-27 </a:t>
            </a:r>
            <a:r>
              <a:rPr lang="zh-CN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大年三十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30" b="12670"/>
          <a:stretch/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315411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2000">
        <p14:glitter pattern="hexagon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-1888066" y="1"/>
            <a:ext cx="4412344" cy="6857999"/>
          </a:xfrm>
          <a:prstGeom prst="rect">
            <a:avLst/>
          </a:prstGeom>
          <a:solidFill>
            <a:srgbClr val="3665C1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3665C1"/>
              </a:solidFill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-2401354" y="-507"/>
            <a:ext cx="4413251" cy="68574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 flipH="1">
            <a:off x="11495320" y="1"/>
            <a:ext cx="503155" cy="6857999"/>
          </a:xfrm>
          <a:prstGeom prst="rect">
            <a:avLst/>
          </a:prstGeom>
          <a:solidFill>
            <a:srgbClr val="699CE8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11" name="矩形 10"/>
          <p:cNvSpPr/>
          <p:nvPr>
            <p:custDataLst>
              <p:tags r:id="rId5"/>
            </p:custDataLst>
          </p:nvPr>
        </p:nvSpPr>
        <p:spPr>
          <a:xfrm flipH="1">
            <a:off x="11669184" y="0"/>
            <a:ext cx="522816" cy="70736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1" r="732"/>
          <a:stretch/>
        </p:blipFill>
        <p:spPr>
          <a:xfrm>
            <a:off x="2524278" y="1"/>
            <a:ext cx="9144906" cy="685799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6718083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0" grpId="0" animBg="1"/>
      <p:bldP spid="11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22" b="12622"/>
          <a:stretch>
            <a:fillRect/>
          </a:stretch>
        </p:blipFill>
        <p:spPr/>
      </p:pic>
      <p:sp>
        <p:nvSpPr>
          <p:cNvPr id="77" name="矩形 76"/>
          <p:cNvSpPr/>
          <p:nvPr>
            <p:custDataLst>
              <p:tags r:id="rId2"/>
            </p:custDataLst>
          </p:nvPr>
        </p:nvSpPr>
        <p:spPr>
          <a:xfrm>
            <a:off x="292100" y="3429042"/>
            <a:ext cx="2897519" cy="1628062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92100" y="171316"/>
            <a:ext cx="2897519" cy="1628061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0" name="矩形 69"/>
          <p:cNvSpPr/>
          <p:nvPr>
            <p:custDataLst>
              <p:tags r:id="rId4"/>
            </p:custDataLst>
          </p:nvPr>
        </p:nvSpPr>
        <p:spPr>
          <a:xfrm>
            <a:off x="3189620" y="171316"/>
            <a:ext cx="2899870" cy="162806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1" name="矩形 70"/>
          <p:cNvSpPr/>
          <p:nvPr>
            <p:custDataLst>
              <p:tags r:id="rId5"/>
            </p:custDataLst>
          </p:nvPr>
        </p:nvSpPr>
        <p:spPr>
          <a:xfrm>
            <a:off x="6089489" y="171316"/>
            <a:ext cx="2897520" cy="162806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2" name="矩形 71"/>
          <p:cNvSpPr/>
          <p:nvPr>
            <p:custDataLst>
              <p:tags r:id="rId6"/>
            </p:custDataLst>
          </p:nvPr>
        </p:nvSpPr>
        <p:spPr>
          <a:xfrm>
            <a:off x="8987008" y="171316"/>
            <a:ext cx="2897519" cy="1628061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3" name="矩形 72"/>
          <p:cNvSpPr/>
          <p:nvPr>
            <p:custDataLst>
              <p:tags r:id="rId7"/>
            </p:custDataLst>
          </p:nvPr>
        </p:nvSpPr>
        <p:spPr>
          <a:xfrm>
            <a:off x="292100" y="1799376"/>
            <a:ext cx="2897519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4" name="矩形 73"/>
          <p:cNvSpPr/>
          <p:nvPr>
            <p:custDataLst>
              <p:tags r:id="rId8"/>
            </p:custDataLst>
          </p:nvPr>
        </p:nvSpPr>
        <p:spPr>
          <a:xfrm>
            <a:off x="3189620" y="1799376"/>
            <a:ext cx="2899870" cy="1629666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5" name="矩形 74"/>
          <p:cNvSpPr/>
          <p:nvPr>
            <p:custDataLst>
              <p:tags r:id="rId9"/>
            </p:custDataLst>
          </p:nvPr>
        </p:nvSpPr>
        <p:spPr>
          <a:xfrm>
            <a:off x="6089489" y="1799376"/>
            <a:ext cx="2897520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6" name="矩形 75"/>
          <p:cNvSpPr/>
          <p:nvPr>
            <p:custDataLst>
              <p:tags r:id="rId10"/>
            </p:custDataLst>
          </p:nvPr>
        </p:nvSpPr>
        <p:spPr>
          <a:xfrm>
            <a:off x="8987008" y="1799376"/>
            <a:ext cx="2897519" cy="162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9" name="矩形 78"/>
          <p:cNvSpPr/>
          <p:nvPr>
            <p:custDataLst>
              <p:tags r:id="rId11"/>
            </p:custDataLst>
          </p:nvPr>
        </p:nvSpPr>
        <p:spPr>
          <a:xfrm>
            <a:off x="6089489" y="3429042"/>
            <a:ext cx="2897520" cy="162806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6" name="矩形 85"/>
          <p:cNvSpPr/>
          <p:nvPr>
            <p:custDataLst>
              <p:tags r:id="rId12"/>
            </p:custDataLst>
          </p:nvPr>
        </p:nvSpPr>
        <p:spPr>
          <a:xfrm>
            <a:off x="6080090" y="5057105"/>
            <a:ext cx="2897520" cy="162966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8" name="矩形 77"/>
          <p:cNvSpPr/>
          <p:nvPr>
            <p:custDataLst>
              <p:tags r:id="rId13"/>
            </p:custDataLst>
          </p:nvPr>
        </p:nvSpPr>
        <p:spPr>
          <a:xfrm>
            <a:off x="3189620" y="3429042"/>
            <a:ext cx="2899870" cy="162806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1" name="矩形 80"/>
          <p:cNvSpPr/>
          <p:nvPr>
            <p:custDataLst>
              <p:tags r:id="rId14"/>
            </p:custDataLst>
          </p:nvPr>
        </p:nvSpPr>
        <p:spPr>
          <a:xfrm>
            <a:off x="302561" y="5057105"/>
            <a:ext cx="2897519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800" dirty="0" smtClean="0">
                <a:latin typeface="微软雅黑" pitchFamily="34" charset="-122"/>
                <a:ea typeface="微软雅黑" pitchFamily="34" charset="-122"/>
              </a:rPr>
              <a:t>举杯</a:t>
            </a:r>
            <a:endParaRPr lang="zh-CN" altLang="en-US" sz="48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2" name="矩形 81"/>
          <p:cNvSpPr/>
          <p:nvPr>
            <p:custDataLst>
              <p:tags r:id="rId15"/>
            </p:custDataLst>
          </p:nvPr>
        </p:nvSpPr>
        <p:spPr>
          <a:xfrm>
            <a:off x="3174456" y="5063138"/>
            <a:ext cx="2915032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6600" dirty="0" smtClean="0">
                <a:latin typeface="微软雅黑" pitchFamily="34" charset="-122"/>
                <a:ea typeface="微软雅黑" pitchFamily="34" charset="-122"/>
              </a:rPr>
              <a:t>欢庆</a:t>
            </a:r>
            <a:endParaRPr lang="zh-CN" altLang="en-US" sz="6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4" name="矩形 83"/>
          <p:cNvSpPr/>
          <p:nvPr>
            <p:custDataLst>
              <p:tags r:id="rId16"/>
            </p:custDataLst>
          </p:nvPr>
        </p:nvSpPr>
        <p:spPr>
          <a:xfrm>
            <a:off x="8989681" y="5061151"/>
            <a:ext cx="2897519" cy="16252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8000" dirty="0" smtClean="0">
                <a:ln w="28575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祝福</a:t>
            </a:r>
            <a:endParaRPr lang="en-US" altLang="zh-CN" sz="8000" dirty="0">
              <a:ln w="28575">
                <a:noFill/>
              </a:ln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097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2"/>
</p:tagLst>
</file>

<file path=ppt/tags/tag1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2"/>
</p:tagLst>
</file>

<file path=ppt/tags/tag1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3"/>
</p:tagLst>
</file>

<file path=ppt/tags/tag1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4"/>
</p:tagLst>
</file>

<file path=ppt/tags/tag1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5"/>
</p:tagLst>
</file>

<file path=ppt/tags/tag1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8"/>
</p:tagLst>
</file>

<file path=ppt/tags/tag1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5"/>
</p:tagLst>
</file>

<file path=ppt/tags/tag1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7"/>
</p:tagLst>
</file>

<file path=ppt/tags/tag1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0"/>
</p:tagLst>
</file>

<file path=ppt/tags/tag1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1"/>
</p:tagLst>
</file>

<file path=ppt/tags/tag1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4"/>
</p:tagLst>
</file>

<file path=ppt/tags/tag1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</p:tagLst>
</file>

<file path=ppt/tags/tag1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2"/>
</p:tagLst>
</file>

<file path=ppt/tags/tag1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15"/>
</p:tagLst>
</file>

<file path=ppt/tags/tag1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17"/>
</p:tagLst>
</file>

<file path=ppt/tags/tag1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7"/>
</p:tagLst>
</file>

<file path=ppt/tags/tag1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</p:tagLst>
</file>

<file path=ppt/tags/tag1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12"/>
</p:tagLst>
</file>

<file path=ppt/tags/tag1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6"/>
</p:tagLst>
</file>

<file path=ppt/tags/tag1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2"/>
</p:tagLst>
</file>

<file path=ppt/tags/tag1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5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9"/>
</p:tagLst>
</file>

<file path=ppt/tags/tag1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</p:tagLst>
</file>

<file path=ppt/tags/tag1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61"/>
</p:tagLst>
</file>

<file path=ppt/tags/tag1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Straight Connector 64"/>
</p:tagLst>
</file>

<file path=ppt/tags/tag1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Straight Connector 65"/>
</p:tagLst>
</file>

<file path=ppt/tags/tag1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任意多边形 69"/>
</p:tagLst>
</file>

<file path=ppt/tags/tag1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0"/>
</p:tagLst>
</file>

<file path=ppt/tags/tag1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1"/>
</p:tagLst>
</file>

<file path=ppt/tags/tag1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2"/>
</p:tagLst>
</file>

<file path=ppt/tags/tag1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4"/>
</p:tagLst>
</file>

<file path=ppt/tags/tag1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17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</p:tagLst>
</file>

<file path=ppt/tags/tag1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</p:tagLst>
</file>

<file path=ppt/tags/tag1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任意多边形 90"/>
</p:tagLst>
</file>

<file path=ppt/tags/tag1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Rectangle 73"/>
</p:tagLst>
</file>

<file path=ppt/tags/tag1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Rectangle 153"/>
</p:tagLst>
</file>

<file path=ppt/tags/tag1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</p:tagLst>
</file>

<file path=ppt/tags/tag1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79"/>
</p:tagLst>
</file>

<file path=ppt/tags/tag10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75"/>
</p:tagLst>
</file>

<file path=ppt/tags/tag10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2"/>
</p:tagLst>
</file>

<file path=ppt/tags/tag10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3"/>
</p:tagLst>
</file>

<file path=ppt/tags/tag10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8"/>
</p:tagLst>
</file>

<file path=ppt/tags/tag10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168"/>
</p:tagLst>
</file>

<file path=ppt/tags/tag10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30"/>
</p:tagLst>
</file>

<file path=ppt/tags/tag10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31"/>
</p:tagLst>
</file>

<file path=ppt/tags/tag10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</p:tagLst>
</file>

<file path=ppt/tags/tag10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任意多边形 89"/>
</p:tagLst>
</file>

<file path=ppt/tags/tag10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2"/>
</p:tagLst>
</file>

<file path=ppt/tags/tag10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4"/>
</p:tagLst>
</file>

<file path=ppt/tags/tag10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9"/>
</p:tagLst>
</file>

<file path=ppt/tags/tag10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</p:tagLst>
</file>

<file path=ppt/tags/tag10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8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7"/>
</p:tagLst>
</file>

<file path=ppt/tags/tag10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7"/>
</p:tagLst>
</file>

<file path=ppt/tags/tag10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11"/>
</p:tagLst>
</file>

<file path=ppt/tags/tag10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</p:tagLst>
</file>

<file path=ppt/tags/tag10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5"/>
</p:tagLst>
</file>

<file path=ppt/tags/tag10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4"/>
</p:tagLst>
</file>

<file path=ppt/tags/tag10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9"/>
</p:tagLst>
</file>

<file path=ppt/tags/tag10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10"/>
</p:tagLst>
</file>

<file path=ppt/tags/tag10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</p:tagLst>
</file>

<file path=ppt/tags/tag10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6"/>
</p:tagLst>
</file>

<file path=ppt/tags/tag10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11"/>
</p:tagLst>
</file>

<file path=ppt/tags/tag10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69"/>
</p:tagLst>
</file>

<file path=ppt/tags/tag10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0"/>
</p:tagLst>
</file>

<file path=ppt/tags/tag10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1"/>
</p:tagLst>
</file>

<file path=ppt/tags/tag10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2"/>
</p:tagLst>
</file>

<file path=ppt/tags/tag10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3"/>
</p:tagLst>
</file>

<file path=ppt/tags/tag10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4"/>
</p:tagLst>
</file>

<file path=ppt/tags/tag10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5"/>
</p:tagLst>
</file>

<file path=ppt/tags/tag10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8"/>
</p:tagLst>
</file>

<file path=ppt/tags/tag10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5"/>
</p:tagLst>
</file>

<file path=ppt/tags/tag10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7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</p:tagLst>
</file>

<file path=ppt/tags/tag10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0"/>
</p:tagLst>
</file>

<file path=ppt/tags/tag10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1"/>
</p:tagLst>
</file>

<file path=ppt/tags/tag10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3"/>
</p:tagLst>
</file>

<file path=ppt/tags/tag10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</p:tagLst>
</file>

<file path=ppt/tags/tag10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2"/>
</p:tagLst>
</file>

<file path=ppt/tags/tag10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15"/>
</p:tagLst>
</file>

<file path=ppt/tags/tag10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17"/>
</p:tagLst>
</file>

<file path=ppt/tags/tag10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7"/>
</p:tagLst>
</file>

<file path=ppt/tags/tag10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</p:tagLst>
</file>

<file path=ppt/tags/tag10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1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5"/>
</p:tagLst>
</file>

<file path=ppt/tags/tag10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6"/>
</p:tagLst>
</file>

<file path=ppt/tags/tag10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2"/>
</p:tagLst>
</file>

<file path=ppt/tags/tag10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5"/>
</p:tagLst>
</file>

<file path=ppt/tags/tag10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</p:tagLst>
</file>

<file path=ppt/tags/tag10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61"/>
</p:tagLst>
</file>

<file path=ppt/tags/tag10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Straight Connector 64"/>
</p:tagLst>
</file>

<file path=ppt/tags/tag10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Straight Connector 65"/>
</p:tagLst>
</file>

<file path=ppt/tags/tag10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任意多边形 69"/>
</p:tagLst>
</file>

<file path=ppt/tags/tag10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0"/>
</p:tagLst>
</file>

<file path=ppt/tags/tag10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4"/>
</p:tagLst>
</file>

<file path=ppt/tags/tag10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2"/>
</p:tagLst>
</file>

<file path=ppt/tags/tag10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4"/>
</p:tagLst>
</file>

<file path=ppt/tags/tag10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17"/>
</p:tagLst>
</file>

<file path=ppt/tags/tag10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</p:tagLst>
</file>

<file path=ppt/tags/tag10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任意多边形 90"/>
</p:tagLst>
</file>

<file path=ppt/tags/tag10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Rectangle 73"/>
</p:tagLst>
</file>

<file path=ppt/tags/tag10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Rectangle 153"/>
</p:tagLst>
</file>

<file path=ppt/tags/tag10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</p:tagLst>
</file>

<file path=ppt/tags/tag10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79"/>
</p:tagLst>
</file>

<file path=ppt/tags/tag10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7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5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9"/>
</p:tagLst>
</file>

<file path=ppt/tags/tag1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2"/>
</p:tagLst>
</file>

<file path=ppt/tags/tag1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3"/>
</p:tagLst>
</file>

<file path=ppt/tags/tag1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</p:tagLst>
</file>

<file path=ppt/tags/tag1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168"/>
</p:tagLst>
</file>

<file path=ppt/tags/tag1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30"/>
</p:tagLst>
</file>

<file path=ppt/tags/tag1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31"/>
</p:tagLst>
</file>

<file path=ppt/tags/tag1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</p:tagLst>
</file>

<file path=ppt/tags/tag1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任意多边形 89"/>
</p:tagLst>
</file>

<file path=ppt/tags/tag1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2"/>
</p:tagLst>
</file>

<file path=ppt/tags/tag1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10"/>
</p:tagLst>
</file>

<file path=ppt/tags/tag1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9"/>
</p:tagLst>
</file>

<file path=ppt/tags/tag1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</p:tagLst>
</file>

<file path=ppt/tags/tag1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8"/>
</p:tagLst>
</file>

<file path=ppt/tags/tag1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7"/>
</p:tagLst>
</file>

<file path=ppt/tags/tag1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11"/>
</p:tagLst>
</file>

<file path=ppt/tags/tag1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</p:tagLst>
</file>

<file path=ppt/tags/tag1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5"/>
</p:tagLst>
</file>

<file path=ppt/tags/tag1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4"/>
</p:tagLst>
</file>

<file path=ppt/tags/tag1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9"/>
</p:tagLst>
</file>

<file path=ppt/tags/tag1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1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</p:tagLst>
</file>

<file path=ppt/tags/tag1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</p:tagLst>
</file>

<file path=ppt/tags/tag1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6"/>
</p:tagLst>
</file>

<file path=ppt/tags/tag1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3"/>
</p:tagLst>
</file>

<file path=ppt/tags/tag1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69"/>
</p:tagLst>
</file>

<file path=ppt/tags/tag1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0"/>
</p:tagLst>
</file>

<file path=ppt/tags/tag1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1"/>
</p:tagLst>
</file>

<file path=ppt/tags/tag1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2"/>
</p:tagLst>
</file>

<file path=ppt/tags/tag1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3"/>
</p:tagLst>
</file>

<file path=ppt/tags/tag1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4"/>
</p:tagLst>
</file>

<file path=ppt/tags/tag1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6"/>
</p:tagLst>
</file>

<file path=ppt/tags/tag1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8"/>
</p:tagLst>
</file>

<file path=ppt/tags/tag1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5"/>
</p:tagLst>
</file>

<file path=ppt/tags/tag1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7"/>
</p:tagLst>
</file>

<file path=ppt/tags/tag1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0"/>
</p:tagLst>
</file>

<file path=ppt/tags/tag1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1"/>
</p:tagLst>
</file>

<file path=ppt/tags/tag1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3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3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69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4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5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8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5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7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6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1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17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7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1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5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6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Straight Connector 6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Straight Connector 64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Straight Connector 65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任意多边形 69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4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17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任意多边形 9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Straight Connector 65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Rectangle 7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Rectangle 15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79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75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2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3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168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3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任意多边形 69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3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任意多边形 89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4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9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8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7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1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5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4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9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1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6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3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69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2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3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4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5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8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5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7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0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2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15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17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7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12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6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4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5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6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Straight Connector 64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Straight Connector 65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任意多边形 69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0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2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17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17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任意多边形 90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Rectangle 73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Rectangle 153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79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75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2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168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30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3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任意多边形 89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2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4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9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任意多边形 90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8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7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11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5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4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9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10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Rectangle 73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3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69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0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2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3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4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5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8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Rectangle 153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7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0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1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3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2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15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17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7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12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6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2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5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61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Straight Connector 64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Straight Connector 65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任意多边形 69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79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1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2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4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17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任意多边形 90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Rectangle 73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Rectangle 153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7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75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75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2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3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168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30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31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任意多边形 89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2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4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9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8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7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11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5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4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3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10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6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3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69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0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1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2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3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5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8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5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7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0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1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3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2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1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168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17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7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12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6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2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5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61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Straight Connector 6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30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Straight Connector 65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任意多边形 69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0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1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2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4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17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任意多边形 90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Rectangle 7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31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Rectangle 153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79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75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2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3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168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30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3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任意多边形 89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2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4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9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8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7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11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任意多边形 89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5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4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9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10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6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3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69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0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2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3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4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5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8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5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7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0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1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4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2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15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17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7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12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6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2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9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61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Straight Connector 64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Straight Connector 65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任意多边形 69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0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1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2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4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1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1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任意多边形 90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Rectangle 73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Rectangle 153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79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75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2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3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8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168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30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31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任意多边形 89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2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4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9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7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7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11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5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4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9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10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6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11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69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0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1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2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3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4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5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8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5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0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1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3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2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15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17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7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1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5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6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2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5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61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Straight Connector 64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Straight Connector 65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任意多边形 69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0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4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2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4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17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任意多边形 90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Rectangle 73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Rectangle 153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79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7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9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2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3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168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30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31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任意多边形 89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2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10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9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8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7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11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5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4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9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1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6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3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69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0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1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2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3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4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1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6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8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5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7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0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1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3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2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15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1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3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7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12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6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2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5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61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Straight Connector 64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Straight Connector 6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69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任意多边形 69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0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1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2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4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17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任意多边形 90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Rectangle 73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Rectangle 15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0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79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75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2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3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168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30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31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1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任意多边形 89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2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4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9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8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7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11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2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4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9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10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6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3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69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0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1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3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3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4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5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8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5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7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0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1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3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4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2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15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17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7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12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6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2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5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5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61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Straight Connector 64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Straight Connector 65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任意多边形 69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0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1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2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4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17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8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任意多边形 90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Rectangle 73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Rectangle 153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79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75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2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3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16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5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30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31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任意多边形 89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2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4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9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8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7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11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5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4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9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10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6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3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69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0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0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1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2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3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4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5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8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5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7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1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1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3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2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15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17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7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12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3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2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5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61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Straight Connector 64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Straight Connector 65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任意多边形 69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0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1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4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17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任意多边形 90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Rectangle 73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Rectangle 153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79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75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2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3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168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30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31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任意多边形 89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2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4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9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15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8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7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11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5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4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9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10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17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6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3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69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0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1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2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3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4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5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7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5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7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0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1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3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2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15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17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12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6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2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5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61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Straight Connector 64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Straight Connector 65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任意多边形 6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12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0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1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2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4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17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任意多边形 90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Rectangle 73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Rectangle 153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6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79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75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2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3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168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30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31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任意多边形 89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2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2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4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9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8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7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11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5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5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9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10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6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3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69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0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1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2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4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5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8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5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7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0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1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3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61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15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17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7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12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6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2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5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6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Straight Connector 64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Straight Connector 64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Straight Connector 65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任意多边形 69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0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1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2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4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17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任意多边形 9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Straight Connector 65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Rectangle 73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Rectangle 153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79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75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2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3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168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3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任意多边形 69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31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任意多边形 89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2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4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9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8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7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1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0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5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4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9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10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6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3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69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1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1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2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3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4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5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8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5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7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0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2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3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2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15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17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7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12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6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4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5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61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Straight Connector 64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Straight Connector 65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任意多边形 69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0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1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2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17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17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任意多边形 90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Rectangle 73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Rectangle 153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79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75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2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168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30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31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任意多边形 89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2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4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9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任意多边形 90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8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7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11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5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4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9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10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Rectangle 73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3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69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0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1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2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3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4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5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8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Rectangle 153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7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0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1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3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2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15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17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7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12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6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2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5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61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Straight Connector 64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Straight Connector 65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任意多边形 69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6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79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1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2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4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17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任意多边形 90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Rectangle 73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Rectangle 153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79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75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75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2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3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168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30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31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任意多边形 89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2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4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9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8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7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11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5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4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9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3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10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6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3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69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0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1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2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3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5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8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5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7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0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1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83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2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1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168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17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58"/>
  <p:tag name="MH_LIBRARY" val="GRAPHIC"/>
  <p:tag name="MH_ORDER" val="Rectangle 7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12"/>
</p:tagLst>
</file>

<file path=ppt/tags/tag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6"/>
</p:tagLst>
</file>

<file path=ppt/tags/tag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2"/>
</p:tagLst>
</file>

<file path=ppt/tags/tag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7"/>
  <p:tag name="MH_LIBRARY" val="GRAPHIC"/>
  <p:tag name="MH_ORDER" val="Rectangle 5"/>
</p:tagLst>
</file>

<file path=ppt/tags/tag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</p:tagLst>
</file>

<file path=ppt/tags/tag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61"/>
</p:tagLst>
</file>

<file path=ppt/tags/tag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Straight Connector 6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30"/>
</p:tagLst>
</file>

<file path=ppt/tags/tag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Straight Connector 65"/>
</p:tagLst>
</file>

<file path=ppt/tags/tag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任意多边形 69"/>
</p:tagLst>
</file>

<file path=ppt/tags/tag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0"/>
</p:tagLst>
</file>

<file path=ppt/tags/tag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1"/>
</p:tagLst>
</file>

<file path=ppt/tags/tag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2"/>
</p:tagLst>
</file>

<file path=ppt/tags/tag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74"/>
</p:tagLst>
</file>

<file path=ppt/tags/tag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57"/>
  <p:tag name="MH_LIBRARY" val="GRAPHIC"/>
  <p:tag name="MH_ORDER" val="Rectangle 17"/>
</p:tagLst>
</file>

<file path=ppt/tags/tag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</p:tagLst>
</file>

<file path=ppt/tags/tag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任意多边形 90"/>
</p:tagLst>
</file>

<file path=ppt/tags/tag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Rectangle 7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31"/>
</p:tagLst>
</file>

<file path=ppt/tags/tag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45"/>
  <p:tag name="MH_LIBRARY" val="GRAPHIC"/>
  <p:tag name="MH_ORDER" val="Rectangle 153"/>
</p:tagLst>
</file>

<file path=ppt/tags/tag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</p:tagLst>
</file>

<file path=ppt/tags/tag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79"/>
</p:tagLst>
</file>

<file path=ppt/tags/tag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75"/>
</p:tagLst>
</file>

<file path=ppt/tags/tag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2"/>
</p:tagLst>
</file>

<file path=ppt/tags/tag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20"/>
  <p:tag name="MH_LIBRARY" val="GRAPHIC"/>
  <p:tag name="MH_ORDER" val="Rectangle 3"/>
</p:tagLst>
</file>

<file path=ppt/tags/tag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</p:tagLst>
</file>

<file path=ppt/tags/tag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168"/>
</p:tagLst>
</file>

<file path=ppt/tags/tag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30"/>
</p:tagLst>
</file>

<file path=ppt/tags/tag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804"/>
  <p:tag name="MH_LIBRARY" val="GRAPHIC"/>
  <p:tag name="MH_ORDER" val="Rectangle 3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</p:tagLst>
</file>

<file path=ppt/tags/tag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</p:tagLst>
</file>

<file path=ppt/tags/tag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任意多边形 89"/>
</p:tagLst>
</file>

<file path=ppt/tags/tag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2"/>
</p:tagLst>
</file>

<file path=ppt/tags/tag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4"/>
</p:tagLst>
</file>

<file path=ppt/tags/tag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Rectangle 9"/>
</p:tagLst>
</file>

<file path=ppt/tags/tag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</p:tagLst>
</file>

<file path=ppt/tags/tag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8"/>
</p:tagLst>
</file>

<file path=ppt/tags/tag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7"/>
</p:tagLst>
</file>

<file path=ppt/tags/tag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39"/>
  <p:tag name="MH_LIBRARY" val="GRAPHIC"/>
  <p:tag name="MH_ORDER" val="Rectangle 11"/>
</p:tagLst>
</file>

<file path=ppt/tags/tag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37"/>
  <p:tag name="MH_LIBRARY" val="GRAPHIC"/>
  <p:tag name="MH_ORDER" val="任意多边形 89"/>
</p:tagLst>
</file>

<file path=ppt/tags/tag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5"/>
</p:tagLst>
</file>

<file path=ppt/tags/tag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4"/>
</p:tagLst>
</file>

<file path=ppt/tags/tag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9"/>
</p:tagLst>
</file>

<file path=ppt/tags/tag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729"/>
  <p:tag name="MH_LIBRARY" val="GRAPHIC"/>
  <p:tag name="MH_ORDER" val="Rectangle 10"/>
</p:tagLst>
</file>

<file path=ppt/tags/tag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</p:tagLst>
</file>

<file path=ppt/tags/tag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6"/>
</p:tagLst>
</file>

<file path=ppt/tags/tag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3"/>
</p:tagLst>
</file>

<file path=ppt/tags/tag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69"/>
</p:tagLst>
</file>

<file path=ppt/tags/tag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0"/>
</p:tagLst>
</file>

<file path=ppt/tags/tag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1114906"/>
  <p:tag name="MH_LIBRARY" val="GRAPHIC"/>
  <p:tag name="MH_ORDER" val="Rectangle 7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958</TotalTime>
  <Words>704</Words>
  <Application>Microsoft Office PowerPoint</Application>
  <PresentationFormat>自定义</PresentationFormat>
  <Paragraphs>378</Paragraphs>
  <Slides>198</Slides>
  <Notes>198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198</vt:i4>
      </vt:variant>
    </vt:vector>
  </HeadingPairs>
  <TitlesOfParts>
    <vt:vector size="199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逆流的小鱼</dc:creator>
  <cp:lastModifiedBy>e460</cp:lastModifiedBy>
  <cp:revision>66</cp:revision>
  <dcterms:created xsi:type="dcterms:W3CDTF">2017-04-21T03:41:50Z</dcterms:created>
  <dcterms:modified xsi:type="dcterms:W3CDTF">2017-06-27T08:58:08Z</dcterms:modified>
</cp:coreProperties>
</file>