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61" r:id="rId4"/>
    <p:sldId id="259" r:id="rId5"/>
    <p:sldId id="268" r:id="rId6"/>
    <p:sldId id="269" r:id="rId7"/>
    <p:sldId id="270" r:id="rId8"/>
    <p:sldId id="271" r:id="rId9"/>
    <p:sldId id="258" r:id="rId10"/>
    <p:sldId id="272" r:id="rId11"/>
    <p:sldId id="264" r:id="rId12"/>
  </p:sldIdLst>
  <p:sldSz cx="9144000" cy="5143500" type="screen16x9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等线" charset="-122"/>
      <p:regular r:id="rId18"/>
      <p:bold r:id="rId19"/>
    </p:embeddedFont>
    <p:embeddedFont>
      <p:font typeface="Impact" pitchFamily="34" charset="0"/>
      <p:regular r:id="rId20"/>
    </p:embeddedFont>
    <p:embeddedFont>
      <p:font typeface="微软雅黑" pitchFamily="34" charset="-122"/>
      <p:regular r:id="rId21"/>
      <p:bold r:id="rId22"/>
    </p:embeddedFont>
    <p:embeddedFont>
      <p:font typeface="Arial Black" pitchFamily="34" charset="0"/>
      <p:bold r:id="rId23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CA5"/>
    <a:srgbClr val="465356"/>
    <a:srgbClr val="153C5F"/>
    <a:srgbClr val="B37A4C"/>
    <a:srgbClr val="51BAA4"/>
    <a:srgbClr val="3B8C8B"/>
    <a:srgbClr val="3B9582"/>
    <a:srgbClr val="41A59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71" autoAdjust="0"/>
  </p:normalViewPr>
  <p:slideViewPr>
    <p:cSldViewPr>
      <p:cViewPr>
        <p:scale>
          <a:sx n="100" d="100"/>
          <a:sy n="100" d="100"/>
        </p:scale>
        <p:origin x="-1260" y="-8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6FC2E9C-C244-485E-A8DC-7CCF42447984}" type="datetimeFigureOut">
              <a:rPr lang="zh-CN" altLang="en-US"/>
              <a:pPr>
                <a:defRPr/>
              </a:pPr>
              <a:t>2017/6/29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BC01459-AE0A-4A6D-9C48-2CD43A5893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045A7-04E0-488A-B4C3-5DFB6D27C6B6}" type="datetimeFigureOut">
              <a:rPr lang="zh-CN" altLang="en-US"/>
              <a:pPr>
                <a:defRPr/>
              </a:pPr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3990C-5B1C-406E-AA4B-F8D4FB8DBA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CC437-F89B-486D-859A-05EBD62D67AD}" type="datetimeFigureOut">
              <a:rPr lang="zh-CN" altLang="en-US"/>
              <a:pPr>
                <a:defRPr/>
              </a:pPr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03C6-926A-447D-8AFB-1635DA481F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3DDB-4DB8-4211-998F-3BC77B0A2713}" type="datetimeFigureOut">
              <a:rPr lang="zh-CN" altLang="en-US"/>
              <a:pPr>
                <a:defRPr/>
              </a:pPr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3405F-86FD-4F1A-BF5A-67E80D8C45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99B37-0636-4882-A9B3-6BEA53CB5F5E}" type="datetimeFigureOut">
              <a:rPr lang="zh-CN" altLang="en-US"/>
              <a:pPr>
                <a:defRPr/>
              </a:pPr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38955-9907-43FC-9882-3FF439704B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C3365-4472-4B9E-815F-DB2F133F2283}" type="datetimeFigureOut">
              <a:rPr lang="zh-CN" altLang="en-US"/>
              <a:pPr>
                <a:defRPr/>
              </a:pPr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0C29E-DB37-4181-AA37-73935378FA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5833C-75BB-4913-99BC-F17A2FE6ECDD}" type="datetimeFigureOut">
              <a:rPr lang="zh-CN" altLang="en-US"/>
              <a:pPr>
                <a:defRPr/>
              </a:pPr>
              <a:t>2017/6/29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3818E-F7C9-44E5-97A0-6DF5CBB645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88DE2-75B4-46BB-80DF-F852DE2968D3}" type="datetimeFigureOut">
              <a:rPr lang="zh-CN" altLang="en-US"/>
              <a:pPr>
                <a:defRPr/>
              </a:pPr>
              <a:t>2017/6/29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5BEDC-8B81-4866-A1F4-03FE1A5054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3F7C2-43A1-46B4-9000-6FAFCD72CAAF}" type="datetimeFigureOut">
              <a:rPr lang="zh-CN" altLang="en-US"/>
              <a:pPr>
                <a:defRPr/>
              </a:pPr>
              <a:t>2017/6/29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B0AB1-AD69-418C-9733-6E8E6033C5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3A1EA-5451-4EF4-A8E1-56628F01905F}" type="datetimeFigureOut">
              <a:rPr lang="zh-CN" altLang="en-US"/>
              <a:pPr>
                <a:defRPr/>
              </a:pPr>
              <a:t>2017/6/29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11E56-E479-4BB8-B7D0-737F7B49A1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59935-5A59-4A3F-B34B-8FE65DFD90C9}" type="datetimeFigureOut">
              <a:rPr lang="zh-CN" altLang="en-US"/>
              <a:pPr>
                <a:defRPr/>
              </a:pPr>
              <a:t>2017/6/29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8DD88-036E-4302-92D3-0A0316F128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CD95F-3426-4AC1-9598-A3D477710403}" type="datetimeFigureOut">
              <a:rPr lang="zh-CN" altLang="en-US"/>
              <a:pPr>
                <a:defRPr/>
              </a:pPr>
              <a:t>2017/6/29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D8732-D97C-4FC5-8FB0-9748CD8B347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C8A53AC-28EF-48F9-B942-71CA75B2E507}" type="datetimeFigureOut">
              <a:rPr lang="zh-CN" altLang="en-US"/>
              <a:pPr>
                <a:defRPr/>
              </a:pPr>
              <a:t>2017/6/29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03FDCDF-9F6B-4F50-B55F-26815AB694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hp\Desktop\&#39118;&#23621;&#20303;&#30340;&#34903;&#36947;%20&#38050;&#29748;&#29256;%20-%20Phounius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2339975" y="1924050"/>
            <a:ext cx="5045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800" b="1">
                <a:solidFill>
                  <a:schemeClr val="bg1"/>
                </a:solidFill>
                <a:latin typeface="Impact" pitchFamily="34" charset="0"/>
                <a:ea typeface="微软雅黑" pitchFamily="34" charset="-122"/>
              </a:rPr>
              <a:t>车站里的男人帮</a:t>
            </a:r>
          </a:p>
        </p:txBody>
      </p:sp>
      <p:grpSp>
        <p:nvGrpSpPr>
          <p:cNvPr id="13" name="组合 12"/>
          <p:cNvGrpSpPr>
            <a:grpSpLocks/>
          </p:cNvGrpSpPr>
          <p:nvPr/>
        </p:nvGrpSpPr>
        <p:grpSpPr bwMode="auto">
          <a:xfrm>
            <a:off x="3419475" y="3435350"/>
            <a:ext cx="2089150" cy="593725"/>
            <a:chOff x="3419873" y="3274292"/>
            <a:chExt cx="2376264" cy="593601"/>
          </a:xfrm>
        </p:grpSpPr>
        <p:sp>
          <p:nvSpPr>
            <p:cNvPr id="11" name="圆角矩形 10"/>
            <p:cNvSpPr/>
            <p:nvPr/>
          </p:nvSpPr>
          <p:spPr>
            <a:xfrm>
              <a:off x="3419873" y="3274292"/>
              <a:ext cx="2376264" cy="593601"/>
            </a:xfrm>
            <a:prstGeom prst="roundRect">
              <a:avLst/>
            </a:prstGeom>
            <a:solidFill>
              <a:srgbClr val="51B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368" name="TextBox 11"/>
            <p:cNvSpPr txBox="1">
              <a:spLocks noChangeArrowheads="1"/>
            </p:cNvSpPr>
            <p:nvPr/>
          </p:nvSpPr>
          <p:spPr bwMode="auto">
            <a:xfrm>
              <a:off x="3554798" y="3340953"/>
              <a:ext cx="2106414" cy="457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>
                  <a:solidFill>
                    <a:schemeClr val="bg1"/>
                  </a:solidFill>
                  <a:latin typeface="Arial Black" pitchFamily="34" charset="0"/>
                </a:rPr>
                <a:t>2017.6.29</a:t>
              </a:r>
              <a:endParaRPr lang="zh-CN" altLang="en-US" sz="240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15366" name="矩形 14"/>
          <p:cNvSpPr>
            <a:spLocks noChangeArrowheads="1"/>
          </p:cNvSpPr>
          <p:nvPr/>
        </p:nvSpPr>
        <p:spPr bwMode="auto">
          <a:xfrm>
            <a:off x="2771775" y="2787650"/>
            <a:ext cx="38925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上海地铁第三运营有限公司</a:t>
            </a:r>
          </a:p>
        </p:txBody>
      </p:sp>
      <p:pic>
        <p:nvPicPr>
          <p:cNvPr id="15373" name="风居住的街道 钢琴版 - Phounius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9388" y="4659313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5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IMG_31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571750"/>
            <a:ext cx="3889375" cy="2349500"/>
          </a:xfrm>
          <a:prstGeom prst="rect">
            <a:avLst/>
          </a:prstGeom>
          <a:noFill/>
        </p:spPr>
      </p:pic>
      <p:pic>
        <p:nvPicPr>
          <p:cNvPr id="33796" name="Picture 4" descr="IMG_31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23825"/>
            <a:ext cx="3816350" cy="2352675"/>
          </a:xfrm>
          <a:prstGeom prst="rect">
            <a:avLst/>
          </a:prstGeom>
          <a:noFill/>
        </p:spPr>
      </p:pic>
      <p:pic>
        <p:nvPicPr>
          <p:cNvPr id="33798" name="Picture 6" descr="IMG_3173"/>
          <p:cNvPicPr>
            <a:picLocks noChangeAspect="1" noChangeArrowheads="1"/>
          </p:cNvPicPr>
          <p:nvPr/>
        </p:nvPicPr>
        <p:blipFill>
          <a:blip r:embed="rId4"/>
          <a:srcRect t="16656" b="13901"/>
          <a:stretch>
            <a:fillRect/>
          </a:stretch>
        </p:blipFill>
        <p:spPr bwMode="auto">
          <a:xfrm>
            <a:off x="4787900" y="2571750"/>
            <a:ext cx="3817938" cy="2376488"/>
          </a:xfrm>
          <a:prstGeom prst="rect">
            <a:avLst/>
          </a:prstGeom>
          <a:noFill/>
        </p:spPr>
      </p:pic>
      <p:pic>
        <p:nvPicPr>
          <p:cNvPr id="33799" name="Picture 7" descr="IMG_31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123825"/>
            <a:ext cx="3887787" cy="23558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6" name="Picture 16" descr="图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9142413" cy="3038475"/>
          </a:xfrm>
          <a:prstGeom prst="rect">
            <a:avLst/>
          </a:prstGeom>
          <a:noFill/>
        </p:spPr>
      </p:pic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2843213" y="2211388"/>
            <a:ext cx="3960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 b="1">
                <a:ea typeface="微软雅黑" pitchFamily="34" charset="-122"/>
              </a:rPr>
              <a:t>谢 谢 观 赏</a:t>
            </a:r>
            <a:r>
              <a:rPr lang="en-US" altLang="zh-CN" sz="5400" b="1"/>
              <a:t>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IMG_31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643188"/>
            <a:ext cx="3384550" cy="2016125"/>
          </a:xfrm>
          <a:prstGeom prst="rect">
            <a:avLst/>
          </a:prstGeom>
          <a:noFill/>
        </p:spPr>
      </p:pic>
      <p:pic>
        <p:nvPicPr>
          <p:cNvPr id="17417" name="Picture 9" descr="IMG_31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84188"/>
            <a:ext cx="3384550" cy="2016125"/>
          </a:xfrm>
          <a:prstGeom prst="rect">
            <a:avLst/>
          </a:prstGeom>
          <a:noFill/>
        </p:spPr>
      </p:pic>
      <p:pic>
        <p:nvPicPr>
          <p:cNvPr id="17418" name="Picture 10" descr="IMG_31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2643188"/>
            <a:ext cx="3384550" cy="2016125"/>
          </a:xfrm>
          <a:prstGeom prst="rect">
            <a:avLst/>
          </a:prstGeom>
          <a:noFill/>
        </p:spPr>
      </p:pic>
      <p:pic>
        <p:nvPicPr>
          <p:cNvPr id="17419" name="Picture 11" descr="IMG_318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013" y="484188"/>
            <a:ext cx="3384550" cy="20161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10" name="Picture 54" descr="IMG_59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411163"/>
            <a:ext cx="6624637" cy="43227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IMG_3175"/>
          <p:cNvPicPr>
            <a:picLocks noChangeAspect="1" noChangeArrowheads="1"/>
          </p:cNvPicPr>
          <p:nvPr/>
        </p:nvPicPr>
        <p:blipFill>
          <a:blip r:embed="rId2"/>
          <a:srcRect r="-1384" b="18558"/>
          <a:stretch>
            <a:fillRect/>
          </a:stretch>
        </p:blipFill>
        <p:spPr bwMode="auto">
          <a:xfrm>
            <a:off x="755650" y="268288"/>
            <a:ext cx="3276600" cy="46799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284663" y="627063"/>
            <a:ext cx="432117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>
                <a:ea typeface="微软雅黑" pitchFamily="34" charset="-122"/>
              </a:rPr>
              <a:t>         </a:t>
            </a:r>
            <a:r>
              <a:rPr lang="zh-CN" altLang="en-US" sz="2000">
                <a:ea typeface="微软雅黑" pitchFamily="34" charset="-122"/>
              </a:rPr>
              <a:t>我母亲行动不方便，乘地铁需有直升梯，询问电梯在哪，才知道火车站站，没有电梯。那位工作人员二话没说找来三个小伙子，四个人把我母亲抬到出口。我父母提出要去领导处表扬他们，他们说，只是一点微不足道的小事，不用。我只能给他们拍照，他们助人为乐的美德应该发扬光大</a:t>
            </a:r>
            <a:r>
              <a:rPr lang="zh-CN" altLang="en-US" sz="2000"/>
              <a:t>。       </a:t>
            </a:r>
          </a:p>
          <a:p>
            <a:pPr>
              <a:spcBef>
                <a:spcPct val="50000"/>
              </a:spcBef>
            </a:pPr>
            <a:r>
              <a:rPr lang="zh-CN" altLang="en-US" sz="2000"/>
              <a:t>                                     </a:t>
            </a:r>
            <a:r>
              <a:rPr lang="zh-CN" altLang="en-US" sz="2000">
                <a:ea typeface="微软雅黑" pitchFamily="34" charset="-122"/>
              </a:rPr>
              <a:t>小浣熊魔法士</a:t>
            </a:r>
          </a:p>
          <a:p>
            <a:pPr>
              <a:spcBef>
                <a:spcPct val="50000"/>
              </a:spcBef>
            </a:pPr>
            <a:r>
              <a:rPr lang="zh-CN" altLang="en-US" sz="2000"/>
              <a:t>                                </a:t>
            </a:r>
            <a:r>
              <a:rPr lang="en-US" altLang="zh-CN" sz="2000"/>
              <a:t>2016.9.10 18:03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IMG_2917"/>
          <p:cNvPicPr>
            <a:picLocks noChangeAspect="1" noChangeArrowheads="1"/>
          </p:cNvPicPr>
          <p:nvPr/>
        </p:nvPicPr>
        <p:blipFill>
          <a:blip r:embed="rId2"/>
          <a:srcRect l="9843" b="5388"/>
          <a:stretch>
            <a:fillRect/>
          </a:stretch>
        </p:blipFill>
        <p:spPr bwMode="auto">
          <a:xfrm>
            <a:off x="1187450" y="339725"/>
            <a:ext cx="6551613" cy="44354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IMG_11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2571750"/>
            <a:ext cx="3405188" cy="2270125"/>
          </a:xfrm>
          <a:prstGeom prst="rect">
            <a:avLst/>
          </a:prstGeom>
          <a:noFill/>
        </p:spPr>
      </p:pic>
      <p:pic>
        <p:nvPicPr>
          <p:cNvPr id="31749" name="Picture 5" descr="IMG_3189"/>
          <p:cNvPicPr>
            <a:picLocks noChangeAspect="1" noChangeArrowheads="1"/>
          </p:cNvPicPr>
          <p:nvPr/>
        </p:nvPicPr>
        <p:blipFill>
          <a:blip r:embed="rId3"/>
          <a:srcRect l="2068" r="4179" b="9499"/>
          <a:stretch>
            <a:fillRect/>
          </a:stretch>
        </p:blipFill>
        <p:spPr bwMode="auto">
          <a:xfrm>
            <a:off x="2627313" y="1347788"/>
            <a:ext cx="3457575" cy="2227262"/>
          </a:xfrm>
          <a:prstGeom prst="rect">
            <a:avLst/>
          </a:prstGeom>
          <a:noFill/>
        </p:spPr>
      </p:pic>
      <p:pic>
        <p:nvPicPr>
          <p:cNvPr id="31747" name="Picture 3" descr="67C73C73B08AC050023F4B6CCFEF0AE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95263"/>
            <a:ext cx="3240087" cy="2159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IMG_31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95263"/>
            <a:ext cx="6983412" cy="4657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50" name="Picture 18" descr="IMG_2917"/>
          <p:cNvPicPr>
            <a:picLocks noChangeAspect="1" noChangeArrowheads="1"/>
          </p:cNvPicPr>
          <p:nvPr/>
        </p:nvPicPr>
        <p:blipFill>
          <a:blip r:embed="rId2"/>
          <a:srcRect l="22456" t="15851"/>
          <a:stretch>
            <a:fillRect/>
          </a:stretch>
        </p:blipFill>
        <p:spPr bwMode="auto">
          <a:xfrm>
            <a:off x="5795963" y="195263"/>
            <a:ext cx="3168650" cy="2292350"/>
          </a:xfrm>
          <a:prstGeom prst="rect">
            <a:avLst/>
          </a:prstGeom>
          <a:noFill/>
        </p:spPr>
      </p:pic>
      <p:pic>
        <p:nvPicPr>
          <p:cNvPr id="18452" name="Picture 20" descr="IMG_3253"/>
          <p:cNvPicPr>
            <a:picLocks noChangeAspect="1" noChangeArrowheads="1"/>
          </p:cNvPicPr>
          <p:nvPr/>
        </p:nvPicPr>
        <p:blipFill>
          <a:blip r:embed="rId3"/>
          <a:srcRect l="4094" r="6117"/>
          <a:stretch>
            <a:fillRect/>
          </a:stretch>
        </p:blipFill>
        <p:spPr bwMode="auto">
          <a:xfrm>
            <a:off x="250825" y="195263"/>
            <a:ext cx="3168650" cy="2646362"/>
          </a:xfrm>
          <a:prstGeom prst="rect">
            <a:avLst/>
          </a:prstGeom>
          <a:noFill/>
        </p:spPr>
      </p:pic>
      <p:pic>
        <p:nvPicPr>
          <p:cNvPr id="18453" name="Picture 21" descr="IMG_59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2571750"/>
            <a:ext cx="3168650" cy="2305050"/>
          </a:xfrm>
          <a:prstGeom prst="rect">
            <a:avLst/>
          </a:prstGeom>
          <a:noFill/>
        </p:spPr>
      </p:pic>
      <p:pic>
        <p:nvPicPr>
          <p:cNvPr id="18454" name="Picture 22" descr="IMG_4051"/>
          <p:cNvPicPr>
            <a:picLocks noChangeAspect="1" noChangeArrowheads="1"/>
          </p:cNvPicPr>
          <p:nvPr/>
        </p:nvPicPr>
        <p:blipFill>
          <a:blip r:embed="rId5"/>
          <a:srcRect r="-201" b="7756"/>
          <a:stretch>
            <a:fillRect/>
          </a:stretch>
        </p:blipFill>
        <p:spPr bwMode="auto">
          <a:xfrm>
            <a:off x="1835150" y="2932113"/>
            <a:ext cx="1584325" cy="1944687"/>
          </a:xfrm>
          <a:prstGeom prst="rect">
            <a:avLst/>
          </a:prstGeom>
          <a:noFill/>
        </p:spPr>
      </p:pic>
      <p:pic>
        <p:nvPicPr>
          <p:cNvPr id="18456" name="Picture 24" descr="IMG_4186"/>
          <p:cNvPicPr>
            <a:picLocks noChangeAspect="1" noChangeArrowheads="1"/>
          </p:cNvPicPr>
          <p:nvPr/>
        </p:nvPicPr>
        <p:blipFill>
          <a:blip r:embed="rId6"/>
          <a:srcRect l="8569" r="5734"/>
          <a:stretch>
            <a:fillRect/>
          </a:stretch>
        </p:blipFill>
        <p:spPr bwMode="auto">
          <a:xfrm>
            <a:off x="3563938" y="195263"/>
            <a:ext cx="2159000" cy="1781175"/>
          </a:xfrm>
          <a:prstGeom prst="rect">
            <a:avLst/>
          </a:prstGeom>
          <a:noFill/>
        </p:spPr>
      </p:pic>
      <p:pic>
        <p:nvPicPr>
          <p:cNvPr id="18457" name="Picture 25" descr="IMG_420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2932113"/>
            <a:ext cx="1457325" cy="1943100"/>
          </a:xfrm>
          <a:prstGeom prst="rect">
            <a:avLst/>
          </a:prstGeom>
          <a:noFill/>
        </p:spPr>
      </p:pic>
      <p:pic>
        <p:nvPicPr>
          <p:cNvPr id="18458" name="Picture 26" descr="IMG_42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63938" y="2066925"/>
            <a:ext cx="2160587" cy="28098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146</Words>
  <Application>Microsoft Office PowerPoint</Application>
  <PresentationFormat>全屏显示(16:9)</PresentationFormat>
  <Paragraphs>7</Paragraphs>
  <Slides>11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演示文稿设计模板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Calibri</vt:lpstr>
      <vt:lpstr>宋体</vt:lpstr>
      <vt:lpstr>Arial</vt:lpstr>
      <vt:lpstr>等线</vt:lpstr>
      <vt:lpstr>Impact</vt:lpstr>
      <vt:lpstr>微软雅黑</vt:lpstr>
      <vt:lpstr>Arial Black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</vt:vector>
  </TitlesOfParts>
  <Company>微软中国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hp</cp:lastModifiedBy>
  <cp:revision>48</cp:revision>
  <dcterms:created xsi:type="dcterms:W3CDTF">2016-07-15T07:40:21Z</dcterms:created>
  <dcterms:modified xsi:type="dcterms:W3CDTF">2017-06-28T16:20:26Z</dcterms:modified>
</cp:coreProperties>
</file>