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6" r:id="rId10"/>
    <p:sldId id="265" r:id="rId11"/>
    <p:sldId id="264" r:id="rId12"/>
    <p:sldId id="262" r:id="rId13"/>
    <p:sldId id="267" r:id="rId14"/>
    <p:sldId id="268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0" y="-20955"/>
            <a:ext cx="10454005" cy="688086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2540" y="-11430"/>
            <a:ext cx="1748790" cy="6871335"/>
            <a:chOff x="-4" y="-18"/>
            <a:chExt cx="2754" cy="10821"/>
          </a:xfrm>
        </p:grpSpPr>
        <p:sp>
          <p:nvSpPr>
            <p:cNvPr id="6" name="矩形 5"/>
            <p:cNvSpPr/>
            <p:nvPr/>
          </p:nvSpPr>
          <p:spPr>
            <a:xfrm>
              <a:off x="-4" y="-3"/>
              <a:ext cx="2754" cy="1080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02" y="-18"/>
              <a:ext cx="1742" cy="108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600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</a:rPr>
                <a:t>精准检修   筑梦匠心</a:t>
              </a:r>
              <a:endParaRPr lang="zh-CN" altLang="en-US" sz="60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285" y="-8890"/>
            <a:ext cx="10313670" cy="687514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2540" y="-1905"/>
            <a:ext cx="1922145" cy="68618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5130" y="-5080"/>
            <a:ext cx="1106170" cy="6862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60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精准检修   筑梦匠心</a:t>
            </a:r>
            <a:endParaRPr lang="zh-CN" altLang="en-US" sz="60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9760" y="1270"/>
            <a:ext cx="10302240" cy="68681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2540" y="-1905"/>
            <a:ext cx="1922145" cy="68618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5130" y="-5080"/>
            <a:ext cx="1106170" cy="6862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60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精准检修   筑梦匠心</a:t>
            </a:r>
            <a:endParaRPr lang="zh-CN" altLang="en-US" sz="60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4205" y="-6985"/>
            <a:ext cx="10297795" cy="68656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2540" y="-1905"/>
            <a:ext cx="1922145" cy="68618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5130" y="-5080"/>
            <a:ext cx="1106170" cy="6862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60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精准检修   筑梦匠心</a:t>
            </a:r>
            <a:endParaRPr lang="zh-CN" altLang="en-US" sz="60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4680" y="-11430"/>
            <a:ext cx="10306050" cy="68707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2540" y="-1905"/>
            <a:ext cx="1922145" cy="68618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5130" y="-5080"/>
            <a:ext cx="1106170" cy="6862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60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精准检修   筑梦匠心</a:t>
            </a:r>
            <a:endParaRPr lang="zh-CN" altLang="en-US" sz="60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9270" y="-5080"/>
            <a:ext cx="10443210" cy="686816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2540" y="-5080"/>
            <a:ext cx="1921510" cy="6864985"/>
            <a:chOff x="-4" y="-8"/>
            <a:chExt cx="3026" cy="10811"/>
          </a:xfrm>
        </p:grpSpPr>
        <p:sp>
          <p:nvSpPr>
            <p:cNvPr id="7" name="矩形 6"/>
            <p:cNvSpPr/>
            <p:nvPr/>
          </p:nvSpPr>
          <p:spPr>
            <a:xfrm>
              <a:off x="-4" y="-3"/>
              <a:ext cx="3027" cy="1080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38" y="-8"/>
              <a:ext cx="1742" cy="108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600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</a:rPr>
                <a:t>精准检修   筑梦匠心</a:t>
              </a:r>
              <a:endParaRPr lang="zh-CN" altLang="en-US" sz="60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0080" y="0"/>
            <a:ext cx="10281920" cy="68548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2540" y="-1905"/>
            <a:ext cx="1922145" cy="68618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5130" y="-5080"/>
            <a:ext cx="1106170" cy="6862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60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精准检修   筑梦匠心</a:t>
            </a:r>
            <a:endParaRPr lang="zh-CN" altLang="en-US" sz="60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Tm="50000">
        <p:blinds/>
      </p:transition>
    </mc:Choice>
    <mc:Fallback>
      <p:transition spd="slow" advTm="50000">
        <p:blinds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2140" y="-9525"/>
            <a:ext cx="10320020" cy="68802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2540" y="-1905"/>
            <a:ext cx="1922145" cy="68618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5130" y="-5080"/>
            <a:ext cx="1106170" cy="6862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60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精准检修   筑梦匠心</a:t>
            </a:r>
            <a:endParaRPr lang="zh-CN" altLang="en-US" sz="60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0235" y="1270"/>
            <a:ext cx="10311130" cy="687451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2540" y="-1905"/>
            <a:ext cx="1922145" cy="68618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5130" y="-5080"/>
            <a:ext cx="1106170" cy="6862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60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精准检修   筑梦匠心</a:t>
            </a:r>
            <a:endParaRPr lang="zh-CN" altLang="en-US" sz="60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8490" y="-17780"/>
            <a:ext cx="10316845" cy="68795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2540" y="-1905"/>
            <a:ext cx="1922145" cy="68618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5130" y="-5080"/>
            <a:ext cx="1106170" cy="6862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60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精准检修   筑梦匠心</a:t>
            </a:r>
            <a:endParaRPr lang="zh-CN" altLang="en-US" sz="60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-8656"/>
          <a:stretch>
            <a:fillRect/>
          </a:stretch>
        </p:blipFill>
        <p:spPr>
          <a:xfrm>
            <a:off x="1843405" y="5080"/>
            <a:ext cx="11247755" cy="685355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2540" y="-1905"/>
            <a:ext cx="1922145" cy="68618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5130" y="-5080"/>
            <a:ext cx="1106170" cy="6862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60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精准检修   筑梦匠心</a:t>
            </a:r>
            <a:endParaRPr lang="zh-CN" altLang="en-US" sz="60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9605" y="-3175"/>
            <a:ext cx="10264775" cy="68675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2540" y="-1905"/>
            <a:ext cx="1922145" cy="68618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5130" y="-5080"/>
            <a:ext cx="1106170" cy="6862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60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精准检修   筑梦匠心</a:t>
            </a:r>
            <a:endParaRPr lang="zh-CN" altLang="en-US" sz="60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7380" y="-5080"/>
            <a:ext cx="10296525" cy="68649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2540" y="-1905"/>
            <a:ext cx="1922145" cy="68618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5130" y="-5080"/>
            <a:ext cx="1106170" cy="6862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60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精准检修   筑梦匠心</a:t>
            </a:r>
            <a:endParaRPr lang="zh-CN" altLang="en-US" sz="60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:blinds/>
      </p:transition>
    </mc:Choice>
    <mc:Fallback>
      <p:transition spd="slow" advTm="50000">
        <p:blinds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WPS 演示</Application>
  <PresentationFormat>宽屏</PresentationFormat>
  <Paragraphs>26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宋体</vt:lpstr>
      <vt:lpstr>Wingdings</vt:lpstr>
      <vt:lpstr>Arial Unicode MS</vt:lpstr>
      <vt:lpstr>Calibri Light</vt:lpstr>
      <vt:lpstr>Calibri</vt:lpstr>
      <vt:lpstr>微软雅黑</vt:lpstr>
      <vt:lpstr>Malgun Gothic Semilight</vt:lpstr>
      <vt:lpstr>华文仿宋</vt:lpstr>
      <vt:lpstr>华文宋体</vt:lpstr>
      <vt:lpstr>华文彩云</vt:lpstr>
      <vt:lpstr>华文新魏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46609</dc:creator>
  <cp:lastModifiedBy>46609</cp:lastModifiedBy>
  <cp:revision>3</cp:revision>
  <dcterms:created xsi:type="dcterms:W3CDTF">2015-05-05T08:02:00Z</dcterms:created>
  <dcterms:modified xsi:type="dcterms:W3CDTF">2017-06-28T18:26:18Z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