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4" r:id="rId3"/>
    <p:sldId id="275" r:id="rId4"/>
    <p:sldId id="280" r:id="rId5"/>
    <p:sldId id="281" r:id="rId6"/>
    <p:sldId id="284" r:id="rId7"/>
  </p:sldIdLst>
  <p:sldSz cx="9144000" cy="6858000" type="screen4x3"/>
  <p:notesSz cx="6858000" cy="9144000"/>
  <p:embeddedFontLst>
    <p:embeddedFont>
      <p:font typeface="Calibri" pitchFamily="34" charset="0"/>
      <p:regular r:id="rId8"/>
      <p:bold r:id="rId9"/>
      <p:italic r:id="rId10"/>
      <p:boldItalic r:id="rId11"/>
    </p:embeddedFont>
    <p:embeddedFont>
      <p:font typeface="方正静蕾简体" charset="-122"/>
      <p:regular r:id="rId12"/>
    </p:embeddedFont>
    <p:embeddedFont>
      <p:font typeface="华文新魏" pitchFamily="2" charset="-122"/>
      <p:regular r:id="rId1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01" autoAdjust="0"/>
    <p:restoredTop sz="94667" autoAdjust="0"/>
  </p:normalViewPr>
  <p:slideViewPr>
    <p:cSldViewPr>
      <p:cViewPr>
        <p:scale>
          <a:sx n="70" d="100"/>
          <a:sy n="70" d="100"/>
        </p:scale>
        <p:origin x="-88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F8A9-A852-4554-BEA3-1EA98062554A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9A34-0A02-4952-BBAA-5A3EB6610C1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06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F8A9-A852-4554-BEA3-1EA98062554A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9A34-0A02-4952-BBAA-5A3EB6610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2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F8A9-A852-4554-BEA3-1EA98062554A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9A34-0A02-4952-BBAA-5A3EB6610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570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F8A9-A852-4554-BEA3-1EA98062554A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9A34-0A02-4952-BBAA-5A3EB6610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549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F8A9-A852-4554-BEA3-1EA98062554A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9A34-0A02-4952-BBAA-5A3EB6610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226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F8A9-A852-4554-BEA3-1EA98062554A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9A34-0A02-4952-BBAA-5A3EB6610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118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F8A9-A852-4554-BEA3-1EA98062554A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9A34-0A02-4952-BBAA-5A3EB6610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748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F8A9-A852-4554-BEA3-1EA98062554A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9A34-0A02-4952-BBAA-5A3EB6610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19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F8A9-A852-4554-BEA3-1EA98062554A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9A34-0A02-4952-BBAA-5A3EB6610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205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F8A9-A852-4554-BEA3-1EA98062554A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9A34-0A02-4952-BBAA-5A3EB6610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706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F8A9-A852-4554-BEA3-1EA98062554A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9A34-0A02-4952-BBAA-5A3EB6610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506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1F8A9-A852-4554-BEA3-1EA98062554A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59A34-0A02-4952-BBAA-5A3EB6610C1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40871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7504" y="1268760"/>
            <a:ext cx="8928992" cy="4392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18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audio" Target="../media/media1.mp3"/><Relationship Id="rId16" Type="http://schemas.openxmlformats.org/officeDocument/2006/relationships/image" Target="../media/image17.jpe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5" Type="http://schemas.openxmlformats.org/officeDocument/2006/relationships/image" Target="../media/image16.jpeg"/><Relationship Id="rId10" Type="http://schemas.openxmlformats.org/officeDocument/2006/relationships/image" Target="../media/image11.jpg"/><Relationship Id="rId19" Type="http://schemas.openxmlformats.org/officeDocument/2006/relationships/image" Target="../media/image20.jp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22.jp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5536" y="2659201"/>
            <a:ext cx="485902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从你的世界里</a:t>
            </a:r>
            <a:endParaRPr lang="zh-CN" altLang="en-US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254558" y="3674864"/>
            <a:ext cx="174278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路过</a:t>
            </a:r>
            <a:endParaRPr lang="zh-CN" altLang="en-US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5291">
                        <a14:foregroundMark x1="72576" y1="10766" x2="73961" y2="4197"/>
                        <a14:foregroundMark x1="49584" y1="14599" x2="48199" y2="10036"/>
                        <a14:foregroundMark x1="32410" y1="19343" x2="32410" y2="12774"/>
                        <a14:foregroundMark x1="19668" y1="26095" x2="17729" y2="20985"/>
                        <a14:foregroundMark x1="6925" y1="31569" x2="6925" y2="275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471436">
            <a:off x="5471462" y="3057978"/>
            <a:ext cx="397561" cy="60377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27410">
            <a:off x="6188195" y="2827818"/>
            <a:ext cx="345119" cy="5619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59832" y="5321773"/>
            <a:ext cx="3714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C0000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双钱轮胎研究所   彭莹</a:t>
            </a:r>
            <a:endParaRPr lang="zh-CN" altLang="en-US" sz="2800" dirty="0">
              <a:solidFill>
                <a:srgbClr val="C00000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9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8808120" cy="43204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27384"/>
            <a:ext cx="9144000" cy="68853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8891">
            <a:off x="2450953" y="-778414"/>
            <a:ext cx="6546899" cy="39841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556792"/>
            <a:ext cx="3888432" cy="38884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976" y="1700808"/>
            <a:ext cx="864096" cy="864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6" b="39737"/>
          <a:stretch/>
        </p:blipFill>
        <p:spPr>
          <a:xfrm>
            <a:off x="179512" y="1348892"/>
            <a:ext cx="8784976" cy="431235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4" y="2794840"/>
            <a:ext cx="1570403" cy="1138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543" y="1772816"/>
            <a:ext cx="5166914" cy="3744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t="33210" r="11655" b="37221"/>
          <a:stretch/>
        </p:blipFill>
        <p:spPr>
          <a:xfrm>
            <a:off x="169332" y="1342191"/>
            <a:ext cx="8782757" cy="426838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43" y="2021890"/>
            <a:ext cx="1816701" cy="1385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" t="8428" r="5177" b="8675"/>
          <a:stretch/>
        </p:blipFill>
        <p:spPr>
          <a:xfrm>
            <a:off x="2025529" y="1772816"/>
            <a:ext cx="5020641" cy="3522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" t="26313" r="8685" b="43031"/>
          <a:stretch/>
        </p:blipFill>
        <p:spPr>
          <a:xfrm>
            <a:off x="169333" y="1377244"/>
            <a:ext cx="8794045" cy="422204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83" y="2636912"/>
            <a:ext cx="1816701" cy="1385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" t="7072" r="4002" b="5782"/>
          <a:stretch/>
        </p:blipFill>
        <p:spPr>
          <a:xfrm>
            <a:off x="2084109" y="1772816"/>
            <a:ext cx="4953201" cy="3591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25728" r="1206" b="39043"/>
          <a:stretch/>
        </p:blipFill>
        <p:spPr>
          <a:xfrm>
            <a:off x="169332" y="1365956"/>
            <a:ext cx="8794045" cy="424462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651437"/>
            <a:ext cx="998536" cy="1385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40207"/>
            <a:ext cx="2808312" cy="3896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Bandari - 真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459904" y="3024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9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0444E-6 L -0.46319 0.1993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60" y="9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6.63275E-6 L 0.26789 0.05758 " pathEditMode="relative" ptsTypes="AA">
                                      <p:cBhvr>
                                        <p:cTn id="6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3996E-6 L 0.33559 0.1355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71" y="67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34783E-7 L 0.28351 0.03145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15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4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7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9.71323E-7 L 0.15017 0.03353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16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9000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r="31002"/>
          <a:stretch/>
        </p:blipFill>
        <p:spPr>
          <a:xfrm>
            <a:off x="190500" y="1412776"/>
            <a:ext cx="8743950" cy="426064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393" y="2935703"/>
            <a:ext cx="4316079" cy="2428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573388"/>
            <a:ext cx="4499992" cy="1983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029" y="1484784"/>
            <a:ext cx="2797853" cy="1991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576736"/>
            <a:ext cx="3365516" cy="40845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15615"/>
            <a:ext cx="3927848" cy="2634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矩形 7"/>
          <p:cNvSpPr/>
          <p:nvPr/>
        </p:nvSpPr>
        <p:spPr>
          <a:xfrm>
            <a:off x="717906" y="4365104"/>
            <a:ext cx="1808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我 们</a:t>
            </a:r>
            <a:endParaRPr lang="zh-CN" alt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04048" y="1744638"/>
            <a:ext cx="29674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萍水相逢</a:t>
            </a:r>
            <a:endParaRPr lang="zh-CN" alt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44" y="1484784"/>
            <a:ext cx="36576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矩形 17"/>
          <p:cNvSpPr/>
          <p:nvPr/>
        </p:nvSpPr>
        <p:spPr>
          <a:xfrm>
            <a:off x="384549" y="4239568"/>
            <a:ext cx="130713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36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我 们</a:t>
            </a:r>
            <a:endParaRPr lang="zh-CN" altLang="en-US" sz="36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552257" y="4830251"/>
            <a:ext cx="26597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8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彼此深交</a:t>
            </a:r>
            <a:endParaRPr lang="zh-CN" altLang="en-US" sz="48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296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" b="35061"/>
          <a:stretch/>
        </p:blipFill>
        <p:spPr>
          <a:xfrm>
            <a:off x="207034" y="1340768"/>
            <a:ext cx="8757454" cy="425993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031"/>
            <a:ext cx="8784976" cy="4319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596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068" y="1327889"/>
            <a:ext cx="8773419" cy="431640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707904" y="1604119"/>
            <a:ext cx="41456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无规矩</a:t>
            </a:r>
            <a:r>
              <a:rPr lang="zh-CN" alt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不成方圆</a:t>
            </a:r>
            <a:endParaRPr lang="zh-CN" alt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2562" y="2505090"/>
            <a:ext cx="45897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做事如此  做人如此</a:t>
            </a:r>
            <a:endParaRPr lang="zh-CN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3307631"/>
            <a:ext cx="52774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做百年品牌更是如此</a:t>
            </a:r>
            <a:endParaRPr lang="zh-CN" alt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779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7"/>
          <a:stretch/>
        </p:blipFill>
        <p:spPr>
          <a:xfrm>
            <a:off x="971600" y="1340768"/>
            <a:ext cx="7200800" cy="42712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323402"/>
            <a:ext cx="2887379" cy="43378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4744"/>
            <a:ext cx="3074516" cy="461899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93" y="3068960"/>
            <a:ext cx="8827008" cy="256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D:\照片\公司LOGO\双钱轮胎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58" y="2073787"/>
            <a:ext cx="2747877" cy="635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2422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1129</TotalTime>
  <Words>30</Words>
  <Application>Microsoft Office PowerPoint</Application>
  <PresentationFormat>全屏显示(4:3)</PresentationFormat>
  <Paragraphs>10</Paragraphs>
  <Slides>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2" baseType="lpstr">
      <vt:lpstr>Arial</vt:lpstr>
      <vt:lpstr>宋体</vt:lpstr>
      <vt:lpstr>Calibri</vt:lpstr>
      <vt:lpstr>方正静蕾简体</vt:lpstr>
      <vt:lpstr>华文新魏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lx</dc:creator>
  <cp:lastModifiedBy>lx</cp:lastModifiedBy>
  <cp:revision>6</cp:revision>
  <dcterms:modified xsi:type="dcterms:W3CDTF">2017-06-29T01:07:56Z</dcterms:modified>
</cp:coreProperties>
</file>